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394" r:id="rId5"/>
    <p:sldId id="302" r:id="rId6"/>
    <p:sldId id="403" r:id="rId7"/>
    <p:sldId id="331" r:id="rId8"/>
    <p:sldId id="400" r:id="rId9"/>
    <p:sldId id="353" r:id="rId10"/>
    <p:sldId id="401" r:id="rId11"/>
    <p:sldId id="327" r:id="rId12"/>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e A. J. Beaumont" initials="JAJB" lastIdx="2" clrIdx="0">
    <p:extLst>
      <p:ext uri="{19B8F6BF-5375-455C-9EA6-DF929625EA0E}">
        <p15:presenceInfo xmlns:p15="http://schemas.microsoft.com/office/powerpoint/2012/main" userId="Joe A. J. Beaumon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283C"/>
    <a:srgbClr val="324551"/>
    <a:srgbClr val="DB2540"/>
    <a:srgbClr val="324450"/>
    <a:srgbClr val="324650"/>
    <a:srgbClr val="13252D"/>
    <a:srgbClr val="1998D4"/>
    <a:srgbClr val="E1E6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1A9446-4949-48A4-889A-0778A289F005}" v="1" dt="2021-04-16T14:16:42.2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4049" autoAdjust="0"/>
  </p:normalViewPr>
  <p:slideViewPr>
    <p:cSldViewPr snapToGrid="0">
      <p:cViewPr varScale="1">
        <p:scale>
          <a:sx n="97" d="100"/>
          <a:sy n="97" d="100"/>
        </p:scale>
        <p:origin x="1372" y="60"/>
      </p:cViewPr>
      <p:guideLst>
        <p:guide orient="horz" pos="162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ra Turner" userId="15516175-c9ab-426d-908e-8257704d29f1" providerId="ADAL" clId="{748BAE3E-618B-4CB2-BD00-6198BCC3275A}"/>
    <pc:docChg chg="undo custSel addSld delSld modSld sldOrd">
      <pc:chgData name="Alexandra Turner" userId="15516175-c9ab-426d-908e-8257704d29f1" providerId="ADAL" clId="{748BAE3E-618B-4CB2-BD00-6198BCC3275A}" dt="2021-03-29T10:33:23.549" v="3917" actId="20577"/>
      <pc:docMkLst>
        <pc:docMk/>
      </pc:docMkLst>
      <pc:sldChg chg="del">
        <pc:chgData name="Alexandra Turner" userId="15516175-c9ab-426d-908e-8257704d29f1" providerId="ADAL" clId="{748BAE3E-618B-4CB2-BD00-6198BCC3275A}" dt="2021-03-22T11:35:59.003" v="1" actId="2696"/>
        <pc:sldMkLst>
          <pc:docMk/>
          <pc:sldMk cId="3569517549" sldId="267"/>
        </pc:sldMkLst>
      </pc:sldChg>
      <pc:sldChg chg="addSp delSp modSp mod modNotesTx">
        <pc:chgData name="Alexandra Turner" userId="15516175-c9ab-426d-908e-8257704d29f1" providerId="ADAL" clId="{748BAE3E-618B-4CB2-BD00-6198BCC3275A}" dt="2021-03-29T10:29:34.978" v="3813" actId="20577"/>
        <pc:sldMkLst>
          <pc:docMk/>
          <pc:sldMk cId="3611105389" sldId="302"/>
        </pc:sldMkLst>
        <pc:spChg chg="mod">
          <ac:chgData name="Alexandra Turner" userId="15516175-c9ab-426d-908e-8257704d29f1" providerId="ADAL" clId="{748BAE3E-618B-4CB2-BD00-6198BCC3275A}" dt="2021-03-29T10:18:02.288" v="3605" actId="14100"/>
          <ac:spMkLst>
            <pc:docMk/>
            <pc:sldMk cId="3611105389" sldId="302"/>
            <ac:spMk id="8" creationId="{00000000-0000-0000-0000-000000000000}"/>
          </ac:spMkLst>
        </pc:spChg>
        <pc:spChg chg="mod">
          <ac:chgData name="Alexandra Turner" userId="15516175-c9ab-426d-908e-8257704d29f1" providerId="ADAL" clId="{748BAE3E-618B-4CB2-BD00-6198BCC3275A}" dt="2021-03-29T10:18:19.827" v="3607" actId="1076"/>
          <ac:spMkLst>
            <pc:docMk/>
            <pc:sldMk cId="3611105389" sldId="302"/>
            <ac:spMk id="9" creationId="{00000000-0000-0000-0000-000000000000}"/>
          </ac:spMkLst>
        </pc:spChg>
        <pc:spChg chg="mod">
          <ac:chgData name="Alexandra Turner" userId="15516175-c9ab-426d-908e-8257704d29f1" providerId="ADAL" clId="{748BAE3E-618B-4CB2-BD00-6198BCC3275A}" dt="2021-03-22T14:16:10.775" v="3416" actId="1076"/>
          <ac:spMkLst>
            <pc:docMk/>
            <pc:sldMk cId="3611105389" sldId="302"/>
            <ac:spMk id="11" creationId="{00000000-0000-0000-0000-000000000000}"/>
          </ac:spMkLst>
        </pc:spChg>
        <pc:spChg chg="del">
          <ac:chgData name="Alexandra Turner" userId="15516175-c9ab-426d-908e-8257704d29f1" providerId="ADAL" clId="{748BAE3E-618B-4CB2-BD00-6198BCC3275A}" dt="2021-03-22T11:52:38.245" v="150" actId="478"/>
          <ac:spMkLst>
            <pc:docMk/>
            <pc:sldMk cId="3611105389" sldId="302"/>
            <ac:spMk id="13" creationId="{00000000-0000-0000-0000-000000000000}"/>
          </ac:spMkLst>
        </pc:spChg>
        <pc:picChg chg="del">
          <ac:chgData name="Alexandra Turner" userId="15516175-c9ab-426d-908e-8257704d29f1" providerId="ADAL" clId="{748BAE3E-618B-4CB2-BD00-6198BCC3275A}" dt="2021-03-22T11:52:34.983" v="149" actId="478"/>
          <ac:picMkLst>
            <pc:docMk/>
            <pc:sldMk cId="3611105389" sldId="302"/>
            <ac:picMk id="10" creationId="{00000000-0000-0000-0000-000000000000}"/>
          </ac:picMkLst>
        </pc:picChg>
        <pc:picChg chg="add mod">
          <ac:chgData name="Alexandra Turner" userId="15516175-c9ab-426d-908e-8257704d29f1" providerId="ADAL" clId="{748BAE3E-618B-4CB2-BD00-6198BCC3275A}" dt="2021-03-22T12:12:02.754" v="1161" actId="1076"/>
          <ac:picMkLst>
            <pc:docMk/>
            <pc:sldMk cId="3611105389" sldId="302"/>
            <ac:picMk id="16" creationId="{8A259227-C1E4-45E9-A29E-84BD18920D73}"/>
          </ac:picMkLst>
        </pc:picChg>
        <pc:picChg chg="add mod">
          <ac:chgData name="Alexandra Turner" userId="15516175-c9ab-426d-908e-8257704d29f1" providerId="ADAL" clId="{748BAE3E-618B-4CB2-BD00-6198BCC3275A}" dt="2021-03-22T11:59:18.941" v="366" actId="1076"/>
          <ac:picMkLst>
            <pc:docMk/>
            <pc:sldMk cId="3611105389" sldId="302"/>
            <ac:picMk id="17" creationId="{976407DB-1087-45F8-938B-C38F5D2CB86D}"/>
          </ac:picMkLst>
        </pc:picChg>
        <pc:picChg chg="add mod">
          <ac:chgData name="Alexandra Turner" userId="15516175-c9ab-426d-908e-8257704d29f1" providerId="ADAL" clId="{748BAE3E-618B-4CB2-BD00-6198BCC3275A}" dt="2021-03-22T12:12:05.732" v="1162" actId="1076"/>
          <ac:picMkLst>
            <pc:docMk/>
            <pc:sldMk cId="3611105389" sldId="302"/>
            <ac:picMk id="18" creationId="{B63C610C-F640-4AEF-96BE-EB3B181D9324}"/>
          </ac:picMkLst>
        </pc:picChg>
        <pc:picChg chg="add mod">
          <ac:chgData name="Alexandra Turner" userId="15516175-c9ab-426d-908e-8257704d29f1" providerId="ADAL" clId="{748BAE3E-618B-4CB2-BD00-6198BCC3275A}" dt="2021-03-22T12:12:10.348" v="1163" actId="1076"/>
          <ac:picMkLst>
            <pc:docMk/>
            <pc:sldMk cId="3611105389" sldId="302"/>
            <ac:picMk id="19" creationId="{347A24F0-9B80-4300-BAC9-6E40E0F70DCF}"/>
          </ac:picMkLst>
        </pc:picChg>
        <pc:picChg chg="mod">
          <ac:chgData name="Alexandra Turner" userId="15516175-c9ab-426d-908e-8257704d29f1" providerId="ADAL" clId="{748BAE3E-618B-4CB2-BD00-6198BCC3275A}" dt="2021-03-22T11:59:04.784" v="363" actId="1076"/>
          <ac:picMkLst>
            <pc:docMk/>
            <pc:sldMk cId="3611105389" sldId="302"/>
            <ac:picMk id="1026" creationId="{00000000-0000-0000-0000-000000000000}"/>
          </ac:picMkLst>
        </pc:picChg>
      </pc:sldChg>
      <pc:sldChg chg="del">
        <pc:chgData name="Alexandra Turner" userId="15516175-c9ab-426d-908e-8257704d29f1" providerId="ADAL" clId="{748BAE3E-618B-4CB2-BD00-6198BCC3275A}" dt="2021-03-22T13:58:02.062" v="1839" actId="47"/>
        <pc:sldMkLst>
          <pc:docMk/>
          <pc:sldMk cId="3234814046" sldId="327"/>
        </pc:sldMkLst>
      </pc:sldChg>
      <pc:sldChg chg="addSp delSp modSp mod ord modNotesTx">
        <pc:chgData name="Alexandra Turner" userId="15516175-c9ab-426d-908e-8257704d29f1" providerId="ADAL" clId="{748BAE3E-618B-4CB2-BD00-6198BCC3275A}" dt="2021-03-29T10:30:14.363" v="3912" actId="20577"/>
        <pc:sldMkLst>
          <pc:docMk/>
          <pc:sldMk cId="1230228645" sldId="331"/>
        </pc:sldMkLst>
        <pc:spChg chg="del">
          <ac:chgData name="Alexandra Turner" userId="15516175-c9ab-426d-908e-8257704d29f1" providerId="ADAL" clId="{748BAE3E-618B-4CB2-BD00-6198BCC3275A}" dt="2021-03-22T12:09:38.716" v="1159" actId="478"/>
          <ac:spMkLst>
            <pc:docMk/>
            <pc:sldMk cId="1230228645" sldId="331"/>
            <ac:spMk id="2" creationId="{00000000-0000-0000-0000-000000000000}"/>
          </ac:spMkLst>
        </pc:spChg>
        <pc:spChg chg="add">
          <ac:chgData name="Alexandra Turner" userId="15516175-c9ab-426d-908e-8257704d29f1" providerId="ADAL" clId="{748BAE3E-618B-4CB2-BD00-6198BCC3275A}" dt="2021-03-22T12:17:50.503" v="1164"/>
          <ac:spMkLst>
            <pc:docMk/>
            <pc:sldMk cId="1230228645" sldId="331"/>
            <ac:spMk id="3" creationId="{75362587-3ADD-4ED3-ACED-7F00010C526D}"/>
          </ac:spMkLst>
        </pc:spChg>
        <pc:spChg chg="mod">
          <ac:chgData name="Alexandra Turner" userId="15516175-c9ab-426d-908e-8257704d29f1" providerId="ADAL" clId="{748BAE3E-618B-4CB2-BD00-6198BCC3275A}" dt="2021-03-29T10:18:31.473" v="3609" actId="20577"/>
          <ac:spMkLst>
            <pc:docMk/>
            <pc:sldMk cId="1230228645" sldId="331"/>
            <ac:spMk id="8" creationId="{00000000-0000-0000-0000-000000000000}"/>
          </ac:spMkLst>
        </pc:spChg>
        <pc:spChg chg="mod">
          <ac:chgData name="Alexandra Turner" userId="15516175-c9ab-426d-908e-8257704d29f1" providerId="ADAL" clId="{748BAE3E-618B-4CB2-BD00-6198BCC3275A}" dt="2021-03-22T12:20:33.202" v="1350" actId="1076"/>
          <ac:spMkLst>
            <pc:docMk/>
            <pc:sldMk cId="1230228645" sldId="331"/>
            <ac:spMk id="10" creationId="{00000000-0000-0000-0000-000000000000}"/>
          </ac:spMkLst>
        </pc:spChg>
        <pc:spChg chg="del mod">
          <ac:chgData name="Alexandra Turner" userId="15516175-c9ab-426d-908e-8257704d29f1" providerId="ADAL" clId="{748BAE3E-618B-4CB2-BD00-6198BCC3275A}" dt="2021-03-22T12:09:35.679" v="1158" actId="478"/>
          <ac:spMkLst>
            <pc:docMk/>
            <pc:sldMk cId="1230228645" sldId="331"/>
            <ac:spMk id="11" creationId="{00000000-0000-0000-0000-000000000000}"/>
          </ac:spMkLst>
        </pc:spChg>
        <pc:picChg chg="add del mod">
          <ac:chgData name="Alexandra Turner" userId="15516175-c9ab-426d-908e-8257704d29f1" providerId="ADAL" clId="{748BAE3E-618B-4CB2-BD00-6198BCC3275A}" dt="2021-03-22T13:53:38.625" v="1766" actId="478"/>
          <ac:picMkLst>
            <pc:docMk/>
            <pc:sldMk cId="1230228645" sldId="331"/>
            <ac:picMk id="5" creationId="{18F69B41-FF2D-4F70-8C5C-6BF30A2B445F}"/>
          </ac:picMkLst>
        </pc:picChg>
        <pc:picChg chg="add del mod">
          <ac:chgData name="Alexandra Turner" userId="15516175-c9ab-426d-908e-8257704d29f1" providerId="ADAL" clId="{748BAE3E-618B-4CB2-BD00-6198BCC3275A}" dt="2021-03-22T13:53:38.625" v="1766" actId="478"/>
          <ac:picMkLst>
            <pc:docMk/>
            <pc:sldMk cId="1230228645" sldId="331"/>
            <ac:picMk id="13" creationId="{86764331-FBE2-4343-9CFF-DF1BD310D2A4}"/>
          </ac:picMkLst>
        </pc:picChg>
        <pc:picChg chg="add mod">
          <ac:chgData name="Alexandra Turner" userId="15516175-c9ab-426d-908e-8257704d29f1" providerId="ADAL" clId="{748BAE3E-618B-4CB2-BD00-6198BCC3275A}" dt="2021-03-24T10:32:20.537" v="3579"/>
          <ac:picMkLst>
            <pc:docMk/>
            <pc:sldMk cId="1230228645" sldId="331"/>
            <ac:picMk id="14" creationId="{11B82DA0-2FA8-4A46-9F4C-BBF4A42E4CC1}"/>
          </ac:picMkLst>
        </pc:picChg>
        <pc:picChg chg="add del mod">
          <ac:chgData name="Alexandra Turner" userId="15516175-c9ab-426d-908e-8257704d29f1" providerId="ADAL" clId="{748BAE3E-618B-4CB2-BD00-6198BCC3275A}" dt="2021-03-22T13:53:38.625" v="1766" actId="478"/>
          <ac:picMkLst>
            <pc:docMk/>
            <pc:sldMk cId="1230228645" sldId="331"/>
            <ac:picMk id="16" creationId="{D6430035-C034-4293-A7FA-9CBE82CAD898}"/>
          </ac:picMkLst>
        </pc:picChg>
        <pc:picChg chg="add del mod">
          <ac:chgData name="Alexandra Turner" userId="15516175-c9ab-426d-908e-8257704d29f1" providerId="ADAL" clId="{748BAE3E-618B-4CB2-BD00-6198BCC3275A}" dt="2021-03-22T13:53:38.625" v="1766" actId="478"/>
          <ac:picMkLst>
            <pc:docMk/>
            <pc:sldMk cId="1230228645" sldId="331"/>
            <ac:picMk id="18" creationId="{ECB5BD94-0E98-4F73-9A22-63D6C0D731B9}"/>
          </ac:picMkLst>
        </pc:picChg>
        <pc:picChg chg="add del mod">
          <ac:chgData name="Alexandra Turner" userId="15516175-c9ab-426d-908e-8257704d29f1" providerId="ADAL" clId="{748BAE3E-618B-4CB2-BD00-6198BCC3275A}" dt="2021-03-22T13:53:38.625" v="1766" actId="478"/>
          <ac:picMkLst>
            <pc:docMk/>
            <pc:sldMk cId="1230228645" sldId="331"/>
            <ac:picMk id="20" creationId="{F5D7FCF9-8C45-4855-B2CA-38F82C54A16C}"/>
          </ac:picMkLst>
        </pc:picChg>
        <pc:picChg chg="add mod">
          <ac:chgData name="Alexandra Turner" userId="15516175-c9ab-426d-908e-8257704d29f1" providerId="ADAL" clId="{748BAE3E-618B-4CB2-BD00-6198BCC3275A}" dt="2021-03-22T13:58:29.109" v="1844" actId="1076"/>
          <ac:picMkLst>
            <pc:docMk/>
            <pc:sldMk cId="1230228645" sldId="331"/>
            <ac:picMk id="22" creationId="{DE9FA30A-8120-4E0A-B2A2-28EF71A75DB8}"/>
          </ac:picMkLst>
        </pc:picChg>
        <pc:picChg chg="add mod">
          <ac:chgData name="Alexandra Turner" userId="15516175-c9ab-426d-908e-8257704d29f1" providerId="ADAL" clId="{748BAE3E-618B-4CB2-BD00-6198BCC3275A}" dt="2021-03-22T13:58:12.038" v="1840" actId="1076"/>
          <ac:picMkLst>
            <pc:docMk/>
            <pc:sldMk cId="1230228645" sldId="331"/>
            <ac:picMk id="24" creationId="{14AAD173-EF83-4BDD-8034-E111F1DE3948}"/>
          </ac:picMkLst>
        </pc:picChg>
        <pc:picChg chg="add mod">
          <ac:chgData name="Alexandra Turner" userId="15516175-c9ab-426d-908e-8257704d29f1" providerId="ADAL" clId="{748BAE3E-618B-4CB2-BD00-6198BCC3275A}" dt="2021-03-24T10:32:32.289" v="3581" actId="1076"/>
          <ac:picMkLst>
            <pc:docMk/>
            <pc:sldMk cId="1230228645" sldId="331"/>
            <ac:picMk id="26" creationId="{B48D73D4-7324-48C1-B34A-F593621814DD}"/>
          </ac:picMkLst>
        </pc:picChg>
        <pc:picChg chg="add mod">
          <ac:chgData name="Alexandra Turner" userId="15516175-c9ab-426d-908e-8257704d29f1" providerId="ADAL" clId="{748BAE3E-618B-4CB2-BD00-6198BCC3275A}" dt="2021-03-22T13:58:15.040" v="1841" actId="1076"/>
          <ac:picMkLst>
            <pc:docMk/>
            <pc:sldMk cId="1230228645" sldId="331"/>
            <ac:picMk id="28" creationId="{1DCBEE02-30FA-4CE2-9A2D-A8A996E607F4}"/>
          </ac:picMkLst>
        </pc:picChg>
        <pc:picChg chg="add mod">
          <ac:chgData name="Alexandra Turner" userId="15516175-c9ab-426d-908e-8257704d29f1" providerId="ADAL" clId="{748BAE3E-618B-4CB2-BD00-6198BCC3275A}" dt="2021-03-22T13:58:23.841" v="1843" actId="1076"/>
          <ac:picMkLst>
            <pc:docMk/>
            <pc:sldMk cId="1230228645" sldId="331"/>
            <ac:picMk id="30" creationId="{0D6A812D-7AB6-4347-8B33-A107B5912D61}"/>
          </ac:picMkLst>
        </pc:picChg>
      </pc:sldChg>
      <pc:sldChg chg="modSp mod modAnim modShow modNotesTx">
        <pc:chgData name="Alexandra Turner" userId="15516175-c9ab-426d-908e-8257704d29f1" providerId="ADAL" clId="{748BAE3E-618B-4CB2-BD00-6198BCC3275A}" dt="2021-03-29T10:32:49.423" v="3916" actId="20577"/>
        <pc:sldMkLst>
          <pc:docMk/>
          <pc:sldMk cId="3826596561" sldId="353"/>
        </pc:sldMkLst>
        <pc:spChg chg="mod">
          <ac:chgData name="Alexandra Turner" userId="15516175-c9ab-426d-908e-8257704d29f1" providerId="ADAL" clId="{748BAE3E-618B-4CB2-BD00-6198BCC3275A}" dt="2021-03-22T14:13:19.078" v="2825" actId="20577"/>
          <ac:spMkLst>
            <pc:docMk/>
            <pc:sldMk cId="3826596561" sldId="353"/>
            <ac:spMk id="13" creationId="{1FF0C608-BAEC-4DA2-8FDC-EFF8994B4DD8}"/>
          </ac:spMkLst>
        </pc:spChg>
      </pc:sldChg>
      <pc:sldChg chg="del">
        <pc:chgData name="Alexandra Turner" userId="15516175-c9ab-426d-908e-8257704d29f1" providerId="ADAL" clId="{748BAE3E-618B-4CB2-BD00-6198BCC3275A}" dt="2021-03-22T11:37:53.363" v="51" actId="2696"/>
        <pc:sldMkLst>
          <pc:docMk/>
          <pc:sldMk cId="3568780382" sldId="369"/>
        </pc:sldMkLst>
      </pc:sldChg>
      <pc:sldChg chg="del">
        <pc:chgData name="Alexandra Turner" userId="15516175-c9ab-426d-908e-8257704d29f1" providerId="ADAL" clId="{748BAE3E-618B-4CB2-BD00-6198BCC3275A}" dt="2021-03-22T11:36:41.010" v="47" actId="2696"/>
        <pc:sldMkLst>
          <pc:docMk/>
          <pc:sldMk cId="3737874431" sldId="392"/>
        </pc:sldMkLst>
      </pc:sldChg>
      <pc:sldChg chg="modSp add mod">
        <pc:chgData name="Alexandra Turner" userId="15516175-c9ab-426d-908e-8257704d29f1" providerId="ADAL" clId="{748BAE3E-618B-4CB2-BD00-6198BCC3275A}" dt="2021-03-29T10:17:46.979" v="3603" actId="20577"/>
        <pc:sldMkLst>
          <pc:docMk/>
          <pc:sldMk cId="3575551643" sldId="394"/>
        </pc:sldMkLst>
        <pc:spChg chg="mod">
          <ac:chgData name="Alexandra Turner" userId="15516175-c9ab-426d-908e-8257704d29f1" providerId="ADAL" clId="{748BAE3E-618B-4CB2-BD00-6198BCC3275A}" dt="2021-03-29T10:17:46.979" v="3603" actId="20577"/>
          <ac:spMkLst>
            <pc:docMk/>
            <pc:sldMk cId="3575551643" sldId="394"/>
            <ac:spMk id="6" creationId="{00000000-0000-0000-0000-000000000000}"/>
          </ac:spMkLst>
        </pc:spChg>
      </pc:sldChg>
      <pc:sldChg chg="del">
        <pc:chgData name="Alexandra Turner" userId="15516175-c9ab-426d-908e-8257704d29f1" providerId="ADAL" clId="{748BAE3E-618B-4CB2-BD00-6198BCC3275A}" dt="2021-03-22T14:08:54.170" v="2230" actId="2696"/>
        <pc:sldMkLst>
          <pc:docMk/>
          <pc:sldMk cId="1990834422" sldId="398"/>
        </pc:sldMkLst>
      </pc:sldChg>
      <pc:sldChg chg="del">
        <pc:chgData name="Alexandra Turner" userId="15516175-c9ab-426d-908e-8257704d29f1" providerId="ADAL" clId="{748BAE3E-618B-4CB2-BD00-6198BCC3275A}" dt="2021-03-22T11:38:00.960" v="52" actId="2696"/>
        <pc:sldMkLst>
          <pc:docMk/>
          <pc:sldMk cId="3224468556" sldId="399"/>
        </pc:sldMkLst>
      </pc:sldChg>
      <pc:sldChg chg="modSp mod modShow modNotesTx">
        <pc:chgData name="Alexandra Turner" userId="15516175-c9ab-426d-908e-8257704d29f1" providerId="ADAL" clId="{748BAE3E-618B-4CB2-BD00-6198BCC3275A}" dt="2021-03-29T10:32:05.369" v="3913" actId="729"/>
        <pc:sldMkLst>
          <pc:docMk/>
          <pc:sldMk cId="837529529" sldId="400"/>
        </pc:sldMkLst>
        <pc:spChg chg="mod">
          <ac:chgData name="Alexandra Turner" userId="15516175-c9ab-426d-908e-8257704d29f1" providerId="ADAL" clId="{748BAE3E-618B-4CB2-BD00-6198BCC3275A}" dt="2021-03-29T10:17:28.817" v="3583" actId="27636"/>
          <ac:spMkLst>
            <pc:docMk/>
            <pc:sldMk cId="837529529" sldId="400"/>
            <ac:spMk id="3" creationId="{4C9FC8F0-5F47-4E02-9EF8-A7FC1545A23F}"/>
          </ac:spMkLst>
        </pc:spChg>
      </pc:sldChg>
      <pc:sldChg chg="modNotesTx">
        <pc:chgData name="Alexandra Turner" userId="15516175-c9ab-426d-908e-8257704d29f1" providerId="ADAL" clId="{748BAE3E-618B-4CB2-BD00-6198BCC3275A}" dt="2021-03-29T10:33:23.549" v="3917" actId="20577"/>
        <pc:sldMkLst>
          <pc:docMk/>
          <pc:sldMk cId="4114793603" sldId="401"/>
        </pc:sldMkLst>
      </pc:sldChg>
      <pc:sldChg chg="modSp mod modNotesTx">
        <pc:chgData name="Alexandra Turner" userId="15516175-c9ab-426d-908e-8257704d29f1" providerId="ADAL" clId="{748BAE3E-618B-4CB2-BD00-6198BCC3275A}" dt="2021-03-22T14:19:02.078" v="3501" actId="20577"/>
        <pc:sldMkLst>
          <pc:docMk/>
          <pc:sldMk cId="3476745407" sldId="403"/>
        </pc:sldMkLst>
        <pc:spChg chg="mod">
          <ac:chgData name="Alexandra Turner" userId="15516175-c9ab-426d-908e-8257704d29f1" providerId="ADAL" clId="{748BAE3E-618B-4CB2-BD00-6198BCC3275A}" dt="2021-03-22T12:02:09.051" v="784" actId="113"/>
          <ac:spMkLst>
            <pc:docMk/>
            <pc:sldMk cId="3476745407" sldId="403"/>
            <ac:spMk id="8" creationId="{00000000-0000-0000-0000-000000000000}"/>
          </ac:spMkLst>
        </pc:spChg>
      </pc:sldChg>
      <pc:sldChg chg="del">
        <pc:chgData name="Alexandra Turner" userId="15516175-c9ab-426d-908e-8257704d29f1" providerId="ADAL" clId="{748BAE3E-618B-4CB2-BD00-6198BCC3275A}" dt="2021-03-22T11:36:34.702" v="46" actId="2696"/>
        <pc:sldMkLst>
          <pc:docMk/>
          <pc:sldMk cId="864775981" sldId="404"/>
        </pc:sldMkLst>
      </pc:sldChg>
      <pc:sldChg chg="new del ord">
        <pc:chgData name="Alexandra Turner" userId="15516175-c9ab-426d-908e-8257704d29f1" providerId="ADAL" clId="{748BAE3E-618B-4CB2-BD00-6198BCC3275A}" dt="2021-03-22T11:52:02.463" v="107" actId="47"/>
        <pc:sldMkLst>
          <pc:docMk/>
          <pc:sldMk cId="1001329016" sldId="404"/>
        </pc:sldMkLst>
      </pc:sldChg>
      <pc:sldChg chg="new del">
        <pc:chgData name="Alexandra Turner" userId="15516175-c9ab-426d-908e-8257704d29f1" providerId="ADAL" clId="{748BAE3E-618B-4CB2-BD00-6198BCC3275A}" dt="2021-03-24T10:30:13.469" v="3551" actId="47"/>
        <pc:sldMkLst>
          <pc:docMk/>
          <pc:sldMk cId="2963348884" sldId="404"/>
        </pc:sldMkLst>
      </pc:sldChg>
      <pc:sldChg chg="modSp new del mod ord">
        <pc:chgData name="Alexandra Turner" userId="15516175-c9ab-426d-908e-8257704d29f1" providerId="ADAL" clId="{748BAE3E-618B-4CB2-BD00-6198BCC3275A}" dt="2021-03-29T10:17:30.640" v="3584" actId="47"/>
        <pc:sldMkLst>
          <pc:docMk/>
          <pc:sldMk cId="3946335352" sldId="404"/>
        </pc:sldMkLst>
        <pc:spChg chg="mod">
          <ac:chgData name="Alexandra Turner" userId="15516175-c9ab-426d-908e-8257704d29f1" providerId="ADAL" clId="{748BAE3E-618B-4CB2-BD00-6198BCC3275A}" dt="2021-03-24T10:30:25.091" v="3578" actId="20577"/>
          <ac:spMkLst>
            <pc:docMk/>
            <pc:sldMk cId="3946335352" sldId="404"/>
            <ac:spMk id="2" creationId="{CE682E3C-8F9C-4048-AED4-64A10CB532B1}"/>
          </ac:spMkLst>
        </pc:spChg>
      </pc:sldChg>
      <pc:sldChg chg="del">
        <pc:chgData name="Alexandra Turner" userId="15516175-c9ab-426d-908e-8257704d29f1" providerId="ADAL" clId="{748BAE3E-618B-4CB2-BD00-6198BCC3275A}" dt="2021-03-22T11:37:42.791" v="50" actId="2696"/>
        <pc:sldMkLst>
          <pc:docMk/>
          <pc:sldMk cId="1626261607" sldId="405"/>
        </pc:sldMkLst>
      </pc:sldChg>
    </pc:docChg>
  </pc:docChgLst>
  <pc:docChgLst>
    <pc:chgData name="Oliver" userId="c6c9da32-508c-4ad3-962d-3c1210057300" providerId="ADAL" clId="{33513666-6B4F-40B6-B00C-638321A39365}"/>
    <pc:docChg chg="undo custSel addSld delSld modSld">
      <pc:chgData name="Oliver" userId="c6c9da32-508c-4ad3-962d-3c1210057300" providerId="ADAL" clId="{33513666-6B4F-40B6-B00C-638321A39365}" dt="2020-06-09T07:50:46.493" v="65"/>
      <pc:docMkLst>
        <pc:docMk/>
      </pc:docMkLst>
      <pc:sldChg chg="delSp mod">
        <pc:chgData name="Oliver" userId="c6c9da32-508c-4ad3-962d-3c1210057300" providerId="ADAL" clId="{33513666-6B4F-40B6-B00C-638321A39365}" dt="2020-06-09T07:42:40.491" v="0" actId="478"/>
        <pc:sldMkLst>
          <pc:docMk/>
          <pc:sldMk cId="1846217780" sldId="321"/>
        </pc:sldMkLst>
        <pc:picChg chg="del">
          <ac:chgData name="Oliver" userId="c6c9da32-508c-4ad3-962d-3c1210057300" providerId="ADAL" clId="{33513666-6B4F-40B6-B00C-638321A39365}" dt="2020-06-09T07:42:40.491" v="0" actId="478"/>
          <ac:picMkLst>
            <pc:docMk/>
            <pc:sldMk cId="1846217780" sldId="321"/>
            <ac:picMk id="6" creationId="{D2728CD8-E5C0-4A0A-953D-3F82AE896DC4}"/>
          </ac:picMkLst>
        </pc:picChg>
      </pc:sldChg>
      <pc:sldChg chg="addSp delSp modSp del mod">
        <pc:chgData name="Oliver" userId="c6c9da32-508c-4ad3-962d-3c1210057300" providerId="ADAL" clId="{33513666-6B4F-40B6-B00C-638321A39365}" dt="2020-06-09T07:50:07.628" v="64" actId="2696"/>
        <pc:sldMkLst>
          <pc:docMk/>
          <pc:sldMk cId="1119535409" sldId="394"/>
        </pc:sldMkLst>
        <pc:spChg chg="mod">
          <ac:chgData name="Oliver" userId="c6c9da32-508c-4ad3-962d-3c1210057300" providerId="ADAL" clId="{33513666-6B4F-40B6-B00C-638321A39365}" dt="2020-06-09T07:49:46.956" v="61" actId="1076"/>
          <ac:spMkLst>
            <pc:docMk/>
            <pc:sldMk cId="1119535409" sldId="394"/>
            <ac:spMk id="7" creationId="{2E290B3E-3945-4FDB-8A6F-752832B9D710}"/>
          </ac:spMkLst>
        </pc:spChg>
        <pc:spChg chg="mod">
          <ac:chgData name="Oliver" userId="c6c9da32-508c-4ad3-962d-3c1210057300" providerId="ADAL" clId="{33513666-6B4F-40B6-B00C-638321A39365}" dt="2020-06-09T07:49:56.017" v="63" actId="1076"/>
          <ac:spMkLst>
            <pc:docMk/>
            <pc:sldMk cId="1119535409" sldId="394"/>
            <ac:spMk id="10" creationId="{34C49808-D03D-4CAD-B569-EC8E87BB8C02}"/>
          </ac:spMkLst>
        </pc:spChg>
        <pc:spChg chg="mod">
          <ac:chgData name="Oliver" userId="c6c9da32-508c-4ad3-962d-3c1210057300" providerId="ADAL" clId="{33513666-6B4F-40B6-B00C-638321A39365}" dt="2020-06-09T07:49:46.956" v="61" actId="1076"/>
          <ac:spMkLst>
            <pc:docMk/>
            <pc:sldMk cId="1119535409" sldId="394"/>
            <ac:spMk id="20" creationId="{E28845EF-8AEF-498C-949D-EFCDC454D439}"/>
          </ac:spMkLst>
        </pc:spChg>
        <pc:spChg chg="mod">
          <ac:chgData name="Oliver" userId="c6c9da32-508c-4ad3-962d-3c1210057300" providerId="ADAL" clId="{33513666-6B4F-40B6-B00C-638321A39365}" dt="2020-06-09T07:49:46.956" v="61" actId="1076"/>
          <ac:spMkLst>
            <pc:docMk/>
            <pc:sldMk cId="1119535409" sldId="394"/>
            <ac:spMk id="21" creationId="{D68C0EAE-7DC7-4C07-A001-8211BC8958B7}"/>
          </ac:spMkLst>
        </pc:spChg>
        <pc:spChg chg="mod">
          <ac:chgData name="Oliver" userId="c6c9da32-508c-4ad3-962d-3c1210057300" providerId="ADAL" clId="{33513666-6B4F-40B6-B00C-638321A39365}" dt="2020-06-09T07:49:51.633" v="62" actId="1076"/>
          <ac:spMkLst>
            <pc:docMk/>
            <pc:sldMk cId="1119535409" sldId="394"/>
            <ac:spMk id="23" creationId="{E0FC0A46-AC80-4735-A59D-FBBEEF5D65EB}"/>
          </ac:spMkLst>
        </pc:spChg>
        <pc:spChg chg="mod">
          <ac:chgData name="Oliver" userId="c6c9da32-508c-4ad3-962d-3c1210057300" providerId="ADAL" clId="{33513666-6B4F-40B6-B00C-638321A39365}" dt="2020-06-09T07:49:24.260" v="57" actId="1076"/>
          <ac:spMkLst>
            <pc:docMk/>
            <pc:sldMk cId="1119535409" sldId="394"/>
            <ac:spMk id="24" creationId="{4A4398F5-3415-4EBC-B785-66A88A2E8617}"/>
          </ac:spMkLst>
        </pc:spChg>
        <pc:spChg chg="mod">
          <ac:chgData name="Oliver" userId="c6c9da32-508c-4ad3-962d-3c1210057300" providerId="ADAL" clId="{33513666-6B4F-40B6-B00C-638321A39365}" dt="2020-06-09T07:49:33.876" v="59" actId="1076"/>
          <ac:spMkLst>
            <pc:docMk/>
            <pc:sldMk cId="1119535409" sldId="394"/>
            <ac:spMk id="26" creationId="{F8A87A9E-5D20-4468-B511-D0D819378E7B}"/>
          </ac:spMkLst>
        </pc:spChg>
        <pc:spChg chg="add mod">
          <ac:chgData name="Oliver" userId="c6c9da32-508c-4ad3-962d-3c1210057300" providerId="ADAL" clId="{33513666-6B4F-40B6-B00C-638321A39365}" dt="2020-06-09T07:47:31.056" v="32" actId="1076"/>
          <ac:spMkLst>
            <pc:docMk/>
            <pc:sldMk cId="1119535409" sldId="394"/>
            <ac:spMk id="27" creationId="{CBAF1476-71A8-4C62-9954-61BF7AE87BB5}"/>
          </ac:spMkLst>
        </pc:spChg>
        <pc:spChg chg="mod">
          <ac:chgData name="Oliver" userId="c6c9da32-508c-4ad3-962d-3c1210057300" providerId="ADAL" clId="{33513666-6B4F-40B6-B00C-638321A39365}" dt="2020-06-09T07:49:46.956" v="61" actId="1076"/>
          <ac:spMkLst>
            <pc:docMk/>
            <pc:sldMk cId="1119535409" sldId="394"/>
            <ac:spMk id="31" creationId="{B839CFA7-5C1E-4D5F-BD6F-21DA3A9982CF}"/>
          </ac:spMkLst>
        </pc:spChg>
        <pc:picChg chg="add del">
          <ac:chgData name="Oliver" userId="c6c9da32-508c-4ad3-962d-3c1210057300" providerId="ADAL" clId="{33513666-6B4F-40B6-B00C-638321A39365}" dt="2020-06-09T07:46:29.740" v="2"/>
          <ac:picMkLst>
            <pc:docMk/>
            <pc:sldMk cId="1119535409" sldId="394"/>
            <ac:picMk id="2" creationId="{6663C213-B284-465C-A5AC-2F29BE15A43C}"/>
          </ac:picMkLst>
        </pc:picChg>
        <pc:picChg chg="add mod">
          <ac:chgData name="Oliver" userId="c6c9da32-508c-4ad3-962d-3c1210057300" providerId="ADAL" clId="{33513666-6B4F-40B6-B00C-638321A39365}" dt="2020-06-09T07:47:25.069" v="31" actId="1076"/>
          <ac:picMkLst>
            <pc:docMk/>
            <pc:sldMk cId="1119535409" sldId="394"/>
            <ac:picMk id="3" creationId="{A976B04E-B763-43D2-94EF-C0E101E6D272}"/>
          </ac:picMkLst>
        </pc:picChg>
        <pc:picChg chg="mod">
          <ac:chgData name="Oliver" userId="c6c9da32-508c-4ad3-962d-3c1210057300" providerId="ADAL" clId="{33513666-6B4F-40B6-B00C-638321A39365}" dt="2020-06-09T07:49:46.956" v="61" actId="1076"/>
          <ac:picMkLst>
            <pc:docMk/>
            <pc:sldMk cId="1119535409" sldId="394"/>
            <ac:picMk id="4" creationId="{D5739A8E-9E7E-422D-A9D7-404945FC02A3}"/>
          </ac:picMkLst>
        </pc:picChg>
        <pc:picChg chg="mod">
          <ac:chgData name="Oliver" userId="c6c9da32-508c-4ad3-962d-3c1210057300" providerId="ADAL" clId="{33513666-6B4F-40B6-B00C-638321A39365}" dt="2020-06-09T07:49:46.956" v="61" actId="1076"/>
          <ac:picMkLst>
            <pc:docMk/>
            <pc:sldMk cId="1119535409" sldId="394"/>
            <ac:picMk id="5" creationId="{F3699955-7FF4-41F4-82CF-5687FA916BF4}"/>
          </ac:picMkLst>
        </pc:picChg>
        <pc:picChg chg="mod">
          <ac:chgData name="Oliver" userId="c6c9da32-508c-4ad3-962d-3c1210057300" providerId="ADAL" clId="{33513666-6B4F-40B6-B00C-638321A39365}" dt="2020-06-09T07:49:56.017" v="63" actId="1076"/>
          <ac:picMkLst>
            <pc:docMk/>
            <pc:sldMk cId="1119535409" sldId="394"/>
            <ac:picMk id="14" creationId="{00000000-0000-0000-0000-000000000000}"/>
          </ac:picMkLst>
        </pc:picChg>
        <pc:picChg chg="mod">
          <ac:chgData name="Oliver" userId="c6c9da32-508c-4ad3-962d-3c1210057300" providerId="ADAL" clId="{33513666-6B4F-40B6-B00C-638321A39365}" dt="2020-06-09T07:49:46.956" v="61" actId="1076"/>
          <ac:picMkLst>
            <pc:docMk/>
            <pc:sldMk cId="1119535409" sldId="394"/>
            <ac:picMk id="16" creationId="{00000000-0000-0000-0000-000000000000}"/>
          </ac:picMkLst>
        </pc:picChg>
        <pc:picChg chg="mod">
          <ac:chgData name="Oliver" userId="c6c9da32-508c-4ad3-962d-3c1210057300" providerId="ADAL" clId="{33513666-6B4F-40B6-B00C-638321A39365}" dt="2020-06-09T07:49:24.260" v="57" actId="1076"/>
          <ac:picMkLst>
            <pc:docMk/>
            <pc:sldMk cId="1119535409" sldId="394"/>
            <ac:picMk id="22" creationId="{C5DF2D4B-DDE0-4D91-835E-ED8B3B61EACD}"/>
          </ac:picMkLst>
        </pc:picChg>
        <pc:picChg chg="mod">
          <ac:chgData name="Oliver" userId="c6c9da32-508c-4ad3-962d-3c1210057300" providerId="ADAL" clId="{33513666-6B4F-40B6-B00C-638321A39365}" dt="2020-06-09T07:49:46.956" v="61" actId="1076"/>
          <ac:picMkLst>
            <pc:docMk/>
            <pc:sldMk cId="1119535409" sldId="394"/>
            <ac:picMk id="30" creationId="{67A0B578-20A2-458A-9DA7-4FC836F16CF7}"/>
          </ac:picMkLst>
        </pc:picChg>
        <pc:picChg chg="mod">
          <ac:chgData name="Oliver" userId="c6c9da32-508c-4ad3-962d-3c1210057300" providerId="ADAL" clId="{33513666-6B4F-40B6-B00C-638321A39365}" dt="2020-06-09T07:49:51.633" v="62" actId="1076"/>
          <ac:picMkLst>
            <pc:docMk/>
            <pc:sldMk cId="1119535409" sldId="394"/>
            <ac:picMk id="1026" creationId="{3CED2AE6-4E19-4A4C-901C-193BA204E338}"/>
          </ac:picMkLst>
        </pc:picChg>
        <pc:picChg chg="add del">
          <ac:chgData name="Oliver" userId="c6c9da32-508c-4ad3-962d-3c1210057300" providerId="ADAL" clId="{33513666-6B4F-40B6-B00C-638321A39365}" dt="2020-06-09T07:46:59.957" v="10"/>
          <ac:picMkLst>
            <pc:docMk/>
            <pc:sldMk cId="1119535409" sldId="394"/>
            <ac:picMk id="1028" creationId="{43E1069E-B663-413D-B121-EBAB7AB97B98}"/>
          </ac:picMkLst>
        </pc:picChg>
        <pc:picChg chg="mod">
          <ac:chgData name="Oliver" userId="c6c9da32-508c-4ad3-962d-3c1210057300" providerId="ADAL" clId="{33513666-6B4F-40B6-B00C-638321A39365}" dt="2020-06-09T07:49:33.876" v="59" actId="1076"/>
          <ac:picMkLst>
            <pc:docMk/>
            <pc:sldMk cId="1119535409" sldId="394"/>
            <ac:picMk id="1030" creationId="{A168EE74-C6DF-465F-8601-C09ED1E60662}"/>
          </ac:picMkLst>
        </pc:picChg>
      </pc:sldChg>
      <pc:sldChg chg="add">
        <pc:chgData name="Oliver" userId="c6c9da32-508c-4ad3-962d-3c1210057300" providerId="ADAL" clId="{33513666-6B4F-40B6-B00C-638321A39365}" dt="2020-06-09T07:50:46.493" v="65"/>
        <pc:sldMkLst>
          <pc:docMk/>
          <pc:sldMk cId="3476745407" sldId="403"/>
        </pc:sldMkLst>
      </pc:sldChg>
    </pc:docChg>
  </pc:docChgLst>
  <pc:docChgLst>
    <pc:chgData name="Oliver Pinson-Roxburgh" userId="c6c9da32-508c-4ad3-962d-3c1210057300" providerId="ADAL" clId="{16F986D8-B530-4246-9E11-3EC5F6E26073}"/>
    <pc:docChg chg="undo custSel addSld delSld modSld sldOrd">
      <pc:chgData name="Oliver Pinson-Roxburgh" userId="c6c9da32-508c-4ad3-962d-3c1210057300" providerId="ADAL" clId="{16F986D8-B530-4246-9E11-3EC5F6E26073}" dt="2020-02-19T10:26:25.781" v="638"/>
      <pc:docMkLst>
        <pc:docMk/>
      </pc:docMkLst>
      <pc:sldChg chg="ord">
        <pc:chgData name="Oliver Pinson-Roxburgh" userId="c6c9da32-508c-4ad3-962d-3c1210057300" providerId="ADAL" clId="{16F986D8-B530-4246-9E11-3EC5F6E26073}" dt="2020-02-19T10:26:25.781" v="638"/>
        <pc:sldMkLst>
          <pc:docMk/>
          <pc:sldMk cId="2267336398" sldId="257"/>
        </pc:sldMkLst>
      </pc:sldChg>
      <pc:sldChg chg="del">
        <pc:chgData name="Oliver Pinson-Roxburgh" userId="c6c9da32-508c-4ad3-962d-3c1210057300" providerId="ADAL" clId="{16F986D8-B530-4246-9E11-3EC5F6E26073}" dt="2020-02-19T09:50:15.913" v="4" actId="47"/>
        <pc:sldMkLst>
          <pc:docMk/>
          <pc:sldMk cId="3539803832" sldId="258"/>
        </pc:sldMkLst>
      </pc:sldChg>
      <pc:sldChg chg="addSp delSp modSp">
        <pc:chgData name="Oliver Pinson-Roxburgh" userId="c6c9da32-508c-4ad3-962d-3c1210057300" providerId="ADAL" clId="{16F986D8-B530-4246-9E11-3EC5F6E26073}" dt="2020-02-19T10:12:02.636" v="290" actId="1076"/>
        <pc:sldMkLst>
          <pc:docMk/>
          <pc:sldMk cId="1846217780" sldId="321"/>
        </pc:sldMkLst>
        <pc:spChg chg="mod">
          <ac:chgData name="Oliver Pinson-Roxburgh" userId="c6c9da32-508c-4ad3-962d-3c1210057300" providerId="ADAL" clId="{16F986D8-B530-4246-9E11-3EC5F6E26073}" dt="2020-02-19T10:12:02.636" v="290" actId="1076"/>
          <ac:spMkLst>
            <pc:docMk/>
            <pc:sldMk cId="1846217780" sldId="321"/>
            <ac:spMk id="11" creationId="{00000000-0000-0000-0000-000000000000}"/>
          </ac:spMkLst>
        </pc:spChg>
        <pc:picChg chg="add del mod">
          <ac:chgData name="Oliver Pinson-Roxburgh" userId="c6c9da32-508c-4ad3-962d-3c1210057300" providerId="ADAL" clId="{16F986D8-B530-4246-9E11-3EC5F6E26073}" dt="2020-02-19T09:55:09.263" v="101" actId="478"/>
          <ac:picMkLst>
            <pc:docMk/>
            <pc:sldMk cId="1846217780" sldId="321"/>
            <ac:picMk id="2" creationId="{A3C330FF-E599-46D0-B330-30AA0AB109C8}"/>
          </ac:picMkLst>
        </pc:picChg>
        <pc:picChg chg="add del mod">
          <ac:chgData name="Oliver Pinson-Roxburgh" userId="c6c9da32-508c-4ad3-962d-3c1210057300" providerId="ADAL" clId="{16F986D8-B530-4246-9E11-3EC5F6E26073}" dt="2020-02-19T09:56:16.746" v="112" actId="478"/>
          <ac:picMkLst>
            <pc:docMk/>
            <pc:sldMk cId="1846217780" sldId="321"/>
            <ac:picMk id="3" creationId="{8E82B122-8CD3-4AF6-ABD6-A10AF5573249}"/>
          </ac:picMkLst>
        </pc:picChg>
        <pc:picChg chg="add mod">
          <ac:chgData name="Oliver Pinson-Roxburgh" userId="c6c9da32-508c-4ad3-962d-3c1210057300" providerId="ADAL" clId="{16F986D8-B530-4246-9E11-3EC5F6E26073}" dt="2020-02-19T10:11:12.457" v="276" actId="1076"/>
          <ac:picMkLst>
            <pc:docMk/>
            <pc:sldMk cId="1846217780" sldId="321"/>
            <ac:picMk id="4" creationId="{742C88DB-6B2E-4F15-876A-5D2946589415}"/>
          </ac:picMkLst>
        </pc:picChg>
        <pc:picChg chg="add mod modCrop">
          <ac:chgData name="Oliver Pinson-Roxburgh" userId="c6c9da32-508c-4ad3-962d-3c1210057300" providerId="ADAL" clId="{16F986D8-B530-4246-9E11-3EC5F6E26073}" dt="2020-02-19T10:11:28.603" v="280" actId="1076"/>
          <ac:picMkLst>
            <pc:docMk/>
            <pc:sldMk cId="1846217780" sldId="321"/>
            <ac:picMk id="5" creationId="{323B5F63-12F4-4752-941B-797794053F31}"/>
          </ac:picMkLst>
        </pc:picChg>
        <pc:picChg chg="add mod">
          <ac:chgData name="Oliver Pinson-Roxburgh" userId="c6c9da32-508c-4ad3-962d-3c1210057300" providerId="ADAL" clId="{16F986D8-B530-4246-9E11-3EC5F6E26073}" dt="2020-02-19T10:11:32.737" v="281" actId="1076"/>
          <ac:picMkLst>
            <pc:docMk/>
            <pc:sldMk cId="1846217780" sldId="321"/>
            <ac:picMk id="6" creationId="{D2728CD8-E5C0-4A0A-953D-3F82AE896DC4}"/>
          </ac:picMkLst>
        </pc:picChg>
        <pc:picChg chg="mod">
          <ac:chgData name="Oliver Pinson-Roxburgh" userId="c6c9da32-508c-4ad3-962d-3c1210057300" providerId="ADAL" clId="{16F986D8-B530-4246-9E11-3EC5F6E26073}" dt="2020-02-19T10:11:16.858" v="277" actId="1076"/>
          <ac:picMkLst>
            <pc:docMk/>
            <pc:sldMk cId="1846217780" sldId="321"/>
            <ac:picMk id="13" creationId="{00000000-0000-0000-0000-000000000000}"/>
          </ac:picMkLst>
        </pc:picChg>
        <pc:picChg chg="mod">
          <ac:chgData name="Oliver Pinson-Roxburgh" userId="c6c9da32-508c-4ad3-962d-3c1210057300" providerId="ADAL" clId="{16F986D8-B530-4246-9E11-3EC5F6E26073}" dt="2020-02-19T10:10:59.569" v="273" actId="1076"/>
          <ac:picMkLst>
            <pc:docMk/>
            <pc:sldMk cId="1846217780" sldId="321"/>
            <ac:picMk id="14" creationId="{00000000-0000-0000-0000-000000000000}"/>
          </ac:picMkLst>
        </pc:picChg>
        <pc:picChg chg="mod">
          <ac:chgData name="Oliver Pinson-Roxburgh" userId="c6c9da32-508c-4ad3-962d-3c1210057300" providerId="ADAL" clId="{16F986D8-B530-4246-9E11-3EC5F6E26073}" dt="2020-02-19T10:11:32.737" v="281" actId="1076"/>
          <ac:picMkLst>
            <pc:docMk/>
            <pc:sldMk cId="1846217780" sldId="321"/>
            <ac:picMk id="16" creationId="{00000000-0000-0000-0000-000000000000}"/>
          </ac:picMkLst>
        </pc:picChg>
        <pc:picChg chg="mod">
          <ac:chgData name="Oliver Pinson-Roxburgh" userId="c6c9da32-508c-4ad3-962d-3c1210057300" providerId="ADAL" clId="{16F986D8-B530-4246-9E11-3EC5F6E26073}" dt="2020-02-19T10:11:21.404" v="279" actId="1038"/>
          <ac:picMkLst>
            <pc:docMk/>
            <pc:sldMk cId="1846217780" sldId="321"/>
            <ac:picMk id="17" creationId="{00000000-0000-0000-0000-000000000000}"/>
          </ac:picMkLst>
        </pc:picChg>
        <pc:picChg chg="mod">
          <ac:chgData name="Oliver Pinson-Roxburgh" userId="c6c9da32-508c-4ad3-962d-3c1210057300" providerId="ADAL" clId="{16F986D8-B530-4246-9E11-3EC5F6E26073}" dt="2020-02-19T10:11:16.858" v="277" actId="1076"/>
          <ac:picMkLst>
            <pc:docMk/>
            <pc:sldMk cId="1846217780" sldId="321"/>
            <ac:picMk id="18" creationId="{00000000-0000-0000-0000-000000000000}"/>
          </ac:picMkLst>
        </pc:picChg>
      </pc:sldChg>
      <pc:sldChg chg="del">
        <pc:chgData name="Oliver Pinson-Roxburgh" userId="c6c9da32-508c-4ad3-962d-3c1210057300" providerId="ADAL" clId="{16F986D8-B530-4246-9E11-3EC5F6E26073}" dt="2020-02-19T09:49:48.819" v="0" actId="47"/>
        <pc:sldMkLst>
          <pc:docMk/>
          <pc:sldMk cId="733191818" sldId="330"/>
        </pc:sldMkLst>
      </pc:sldChg>
      <pc:sldChg chg="del">
        <pc:chgData name="Oliver Pinson-Roxburgh" userId="c6c9da32-508c-4ad3-962d-3c1210057300" providerId="ADAL" clId="{16F986D8-B530-4246-9E11-3EC5F6E26073}" dt="2020-02-19T09:50:27.608" v="14" actId="47"/>
        <pc:sldMkLst>
          <pc:docMk/>
          <pc:sldMk cId="2498234904" sldId="340"/>
        </pc:sldMkLst>
      </pc:sldChg>
      <pc:sldChg chg="del">
        <pc:chgData name="Oliver Pinson-Roxburgh" userId="c6c9da32-508c-4ad3-962d-3c1210057300" providerId="ADAL" clId="{16F986D8-B530-4246-9E11-3EC5F6E26073}" dt="2020-02-19T09:50:20.122" v="5" actId="47"/>
        <pc:sldMkLst>
          <pc:docMk/>
          <pc:sldMk cId="4264260576" sldId="364"/>
        </pc:sldMkLst>
      </pc:sldChg>
      <pc:sldChg chg="del">
        <pc:chgData name="Oliver Pinson-Roxburgh" userId="c6c9da32-508c-4ad3-962d-3c1210057300" providerId="ADAL" clId="{16F986D8-B530-4246-9E11-3EC5F6E26073}" dt="2020-02-19T09:50:21.475" v="6" actId="47"/>
        <pc:sldMkLst>
          <pc:docMk/>
          <pc:sldMk cId="2176453697" sldId="370"/>
        </pc:sldMkLst>
      </pc:sldChg>
      <pc:sldChg chg="del">
        <pc:chgData name="Oliver Pinson-Roxburgh" userId="c6c9da32-508c-4ad3-962d-3c1210057300" providerId="ADAL" clId="{16F986D8-B530-4246-9E11-3EC5F6E26073}" dt="2020-02-19T09:50:23.443" v="7" actId="47"/>
        <pc:sldMkLst>
          <pc:docMk/>
          <pc:sldMk cId="178028608" sldId="371"/>
        </pc:sldMkLst>
      </pc:sldChg>
      <pc:sldChg chg="del">
        <pc:chgData name="Oliver Pinson-Roxburgh" userId="c6c9da32-508c-4ad3-962d-3c1210057300" providerId="ADAL" clId="{16F986D8-B530-4246-9E11-3EC5F6E26073}" dt="2020-02-19T09:50:24.103" v="8" actId="47"/>
        <pc:sldMkLst>
          <pc:docMk/>
          <pc:sldMk cId="1464696075" sldId="373"/>
        </pc:sldMkLst>
      </pc:sldChg>
      <pc:sldChg chg="del">
        <pc:chgData name="Oliver Pinson-Roxburgh" userId="c6c9da32-508c-4ad3-962d-3c1210057300" providerId="ADAL" clId="{16F986D8-B530-4246-9E11-3EC5F6E26073}" dt="2020-02-19T09:50:24.703" v="9" actId="47"/>
        <pc:sldMkLst>
          <pc:docMk/>
          <pc:sldMk cId="3710507329" sldId="374"/>
        </pc:sldMkLst>
      </pc:sldChg>
      <pc:sldChg chg="del">
        <pc:chgData name="Oliver Pinson-Roxburgh" userId="c6c9da32-508c-4ad3-962d-3c1210057300" providerId="ADAL" clId="{16F986D8-B530-4246-9E11-3EC5F6E26073}" dt="2020-02-19T09:50:25.650" v="10" actId="47"/>
        <pc:sldMkLst>
          <pc:docMk/>
          <pc:sldMk cId="1443654491" sldId="375"/>
        </pc:sldMkLst>
      </pc:sldChg>
      <pc:sldChg chg="del">
        <pc:chgData name="Oliver Pinson-Roxburgh" userId="c6c9da32-508c-4ad3-962d-3c1210057300" providerId="ADAL" clId="{16F986D8-B530-4246-9E11-3EC5F6E26073}" dt="2020-02-19T09:50:26.854" v="12" actId="47"/>
        <pc:sldMkLst>
          <pc:docMk/>
          <pc:sldMk cId="3370409928" sldId="376"/>
        </pc:sldMkLst>
      </pc:sldChg>
      <pc:sldChg chg="del">
        <pc:chgData name="Oliver Pinson-Roxburgh" userId="c6c9da32-508c-4ad3-962d-3c1210057300" providerId="ADAL" clId="{16F986D8-B530-4246-9E11-3EC5F6E26073}" dt="2020-02-19T09:50:26.206" v="11" actId="47"/>
        <pc:sldMkLst>
          <pc:docMk/>
          <pc:sldMk cId="3546390812" sldId="377"/>
        </pc:sldMkLst>
      </pc:sldChg>
      <pc:sldChg chg="del">
        <pc:chgData name="Oliver Pinson-Roxburgh" userId="c6c9da32-508c-4ad3-962d-3c1210057300" providerId="ADAL" clId="{16F986D8-B530-4246-9E11-3EC5F6E26073}" dt="2020-02-19T09:49:55.464" v="2" actId="47"/>
        <pc:sldMkLst>
          <pc:docMk/>
          <pc:sldMk cId="3582058030" sldId="378"/>
        </pc:sldMkLst>
      </pc:sldChg>
      <pc:sldChg chg="del">
        <pc:chgData name="Oliver Pinson-Roxburgh" userId="c6c9da32-508c-4ad3-962d-3c1210057300" providerId="ADAL" clId="{16F986D8-B530-4246-9E11-3EC5F6E26073}" dt="2020-02-19T09:50:08.972" v="3" actId="47"/>
        <pc:sldMkLst>
          <pc:docMk/>
          <pc:sldMk cId="2618061550" sldId="388"/>
        </pc:sldMkLst>
      </pc:sldChg>
      <pc:sldChg chg="del">
        <pc:chgData name="Oliver Pinson-Roxburgh" userId="c6c9da32-508c-4ad3-962d-3c1210057300" providerId="ADAL" clId="{16F986D8-B530-4246-9E11-3EC5F6E26073}" dt="2020-02-19T09:50:45.109" v="16" actId="47"/>
        <pc:sldMkLst>
          <pc:docMk/>
          <pc:sldMk cId="2712684686" sldId="390"/>
        </pc:sldMkLst>
      </pc:sldChg>
      <pc:sldChg chg="del">
        <pc:chgData name="Oliver Pinson-Roxburgh" userId="c6c9da32-508c-4ad3-962d-3c1210057300" providerId="ADAL" clId="{16F986D8-B530-4246-9E11-3EC5F6E26073}" dt="2020-02-19T09:49:54.580" v="1" actId="47"/>
        <pc:sldMkLst>
          <pc:docMk/>
          <pc:sldMk cId="4144699620" sldId="391"/>
        </pc:sldMkLst>
      </pc:sldChg>
      <pc:sldChg chg="modSp">
        <pc:chgData name="Oliver Pinson-Roxburgh" userId="c6c9da32-508c-4ad3-962d-3c1210057300" providerId="ADAL" clId="{16F986D8-B530-4246-9E11-3EC5F6E26073}" dt="2020-02-19T10:06:48.803" v="265" actId="1076"/>
        <pc:sldMkLst>
          <pc:docMk/>
          <pc:sldMk cId="3737874431" sldId="392"/>
        </pc:sldMkLst>
        <pc:spChg chg="mod">
          <ac:chgData name="Oliver Pinson-Roxburgh" userId="c6c9da32-508c-4ad3-962d-3c1210057300" providerId="ADAL" clId="{16F986D8-B530-4246-9E11-3EC5F6E26073}" dt="2020-02-19T10:06:11.252" v="257" actId="1076"/>
          <ac:spMkLst>
            <pc:docMk/>
            <pc:sldMk cId="3737874431" sldId="392"/>
            <ac:spMk id="13" creationId="{DA9E5B3D-E122-468A-9B87-12B24955AE36}"/>
          </ac:spMkLst>
        </pc:spChg>
        <pc:spChg chg="mod">
          <ac:chgData name="Oliver Pinson-Roxburgh" userId="c6c9da32-508c-4ad3-962d-3c1210057300" providerId="ADAL" clId="{16F986D8-B530-4246-9E11-3EC5F6E26073}" dt="2020-02-19T10:06:01.617" v="255" actId="113"/>
          <ac:spMkLst>
            <pc:docMk/>
            <pc:sldMk cId="3737874431" sldId="392"/>
            <ac:spMk id="25" creationId="{DE6F498D-A2A6-4988-8BC4-8CB00578727C}"/>
          </ac:spMkLst>
        </pc:spChg>
        <pc:spChg chg="mod">
          <ac:chgData name="Oliver Pinson-Roxburgh" userId="c6c9da32-508c-4ad3-962d-3c1210057300" providerId="ADAL" clId="{16F986D8-B530-4246-9E11-3EC5F6E26073}" dt="2020-02-19T10:06:30.920" v="261" actId="1076"/>
          <ac:spMkLst>
            <pc:docMk/>
            <pc:sldMk cId="3737874431" sldId="392"/>
            <ac:spMk id="26" creationId="{7D2C32F7-8F0C-4D7E-89C9-976BDD7AF850}"/>
          </ac:spMkLst>
        </pc:spChg>
        <pc:spChg chg="mod">
          <ac:chgData name="Oliver Pinson-Roxburgh" userId="c6c9da32-508c-4ad3-962d-3c1210057300" providerId="ADAL" clId="{16F986D8-B530-4246-9E11-3EC5F6E26073}" dt="2020-02-19T10:06:38.317" v="263" actId="1076"/>
          <ac:spMkLst>
            <pc:docMk/>
            <pc:sldMk cId="3737874431" sldId="392"/>
            <ac:spMk id="27" creationId="{8B3247C7-92E1-4372-B795-7EC52FBD398C}"/>
          </ac:spMkLst>
        </pc:spChg>
        <pc:spChg chg="mod">
          <ac:chgData name="Oliver Pinson-Roxburgh" userId="c6c9da32-508c-4ad3-962d-3c1210057300" providerId="ADAL" clId="{16F986D8-B530-4246-9E11-3EC5F6E26073}" dt="2020-02-19T10:06:48.803" v="265" actId="1076"/>
          <ac:spMkLst>
            <pc:docMk/>
            <pc:sldMk cId="3737874431" sldId="392"/>
            <ac:spMk id="30" creationId="{3551AB7C-87F5-4CDE-8913-EAE2777EA500}"/>
          </ac:spMkLst>
        </pc:spChg>
        <pc:spChg chg="mod">
          <ac:chgData name="Oliver Pinson-Roxburgh" userId="c6c9da32-508c-4ad3-962d-3c1210057300" providerId="ADAL" clId="{16F986D8-B530-4246-9E11-3EC5F6E26073}" dt="2020-02-19T10:06:22.535" v="259" actId="1076"/>
          <ac:spMkLst>
            <pc:docMk/>
            <pc:sldMk cId="3737874431" sldId="392"/>
            <ac:spMk id="32" creationId="{1E97A449-B04C-45AD-9DB2-77A9BB9AE5E3}"/>
          </ac:spMkLst>
        </pc:spChg>
      </pc:sldChg>
      <pc:sldChg chg="add">
        <pc:chgData name="Oliver Pinson-Roxburgh" userId="c6c9da32-508c-4ad3-962d-3c1210057300" providerId="ADAL" clId="{16F986D8-B530-4246-9E11-3EC5F6E26073}" dt="2020-02-19T09:50:43.208" v="15"/>
        <pc:sldMkLst>
          <pc:docMk/>
          <pc:sldMk cId="1566860289" sldId="393"/>
        </pc:sldMkLst>
      </pc:sldChg>
      <pc:sldChg chg="del">
        <pc:chgData name="Oliver Pinson-Roxburgh" userId="c6c9da32-508c-4ad3-962d-3c1210057300" providerId="ADAL" clId="{16F986D8-B530-4246-9E11-3EC5F6E26073}" dt="2020-02-19T09:50:27.259" v="13" actId="47"/>
        <pc:sldMkLst>
          <pc:docMk/>
          <pc:sldMk cId="2745463976" sldId="393"/>
        </pc:sldMkLst>
      </pc:sldChg>
      <pc:sldChg chg="addSp delSp modSp add">
        <pc:chgData name="Oliver Pinson-Roxburgh" userId="c6c9da32-508c-4ad3-962d-3c1210057300" providerId="ADAL" clId="{16F986D8-B530-4246-9E11-3EC5F6E26073}" dt="2020-02-19T10:26:11.265" v="636" actId="1076"/>
        <pc:sldMkLst>
          <pc:docMk/>
          <pc:sldMk cId="1119535409" sldId="394"/>
        </pc:sldMkLst>
        <pc:spChg chg="add del mod">
          <ac:chgData name="Oliver Pinson-Roxburgh" userId="c6c9da32-508c-4ad3-962d-3c1210057300" providerId="ADAL" clId="{16F986D8-B530-4246-9E11-3EC5F6E26073}" dt="2020-02-19T10:02:43.337" v="233" actId="478"/>
          <ac:spMkLst>
            <pc:docMk/>
            <pc:sldMk cId="1119535409" sldId="394"/>
            <ac:spMk id="6" creationId="{15782F74-47B7-43B8-8CFC-CB9523F6C11E}"/>
          </ac:spMkLst>
        </pc:spChg>
        <pc:spChg chg="add mod">
          <ac:chgData name="Oliver Pinson-Roxburgh" userId="c6c9da32-508c-4ad3-962d-3c1210057300" providerId="ADAL" clId="{16F986D8-B530-4246-9E11-3EC5F6E26073}" dt="2020-02-19T10:19:50.555" v="571" actId="1076"/>
          <ac:spMkLst>
            <pc:docMk/>
            <pc:sldMk cId="1119535409" sldId="394"/>
            <ac:spMk id="7" creationId="{2E290B3E-3945-4FDB-8A6F-752832B9D710}"/>
          </ac:spMkLst>
        </pc:spChg>
        <pc:spChg chg="mod">
          <ac:chgData name="Oliver Pinson-Roxburgh" userId="c6c9da32-508c-4ad3-962d-3c1210057300" providerId="ADAL" clId="{16F986D8-B530-4246-9E11-3EC5F6E26073}" dt="2020-02-19T09:51:15.050" v="55" actId="20577"/>
          <ac:spMkLst>
            <pc:docMk/>
            <pc:sldMk cId="1119535409" sldId="394"/>
            <ac:spMk id="8" creationId="{00000000-0000-0000-0000-000000000000}"/>
          </ac:spMkLst>
        </pc:spChg>
        <pc:spChg chg="mod">
          <ac:chgData name="Oliver Pinson-Roxburgh" userId="c6c9da32-508c-4ad3-962d-3c1210057300" providerId="ADAL" clId="{16F986D8-B530-4246-9E11-3EC5F6E26073}" dt="2020-02-19T09:51:31.394" v="75" actId="313"/>
          <ac:spMkLst>
            <pc:docMk/>
            <pc:sldMk cId="1119535409" sldId="394"/>
            <ac:spMk id="9" creationId="{00000000-0000-0000-0000-000000000000}"/>
          </ac:spMkLst>
        </pc:spChg>
        <pc:spChg chg="add mod">
          <ac:chgData name="Oliver Pinson-Roxburgh" userId="c6c9da32-508c-4ad3-962d-3c1210057300" providerId="ADAL" clId="{16F986D8-B530-4246-9E11-3EC5F6E26073}" dt="2020-02-19T10:20:10.392" v="575" actId="1076"/>
          <ac:spMkLst>
            <pc:docMk/>
            <pc:sldMk cId="1119535409" sldId="394"/>
            <ac:spMk id="10" creationId="{34C49808-D03D-4CAD-B569-EC8E87BB8C02}"/>
          </ac:spMkLst>
        </pc:spChg>
        <pc:spChg chg="del">
          <ac:chgData name="Oliver Pinson-Roxburgh" userId="c6c9da32-508c-4ad3-962d-3c1210057300" providerId="ADAL" clId="{16F986D8-B530-4246-9E11-3EC5F6E26073}" dt="2020-02-19T09:51:37.202" v="76" actId="478"/>
          <ac:spMkLst>
            <pc:docMk/>
            <pc:sldMk cId="1119535409" sldId="394"/>
            <ac:spMk id="11" creationId="{00000000-0000-0000-0000-000000000000}"/>
          </ac:spMkLst>
        </pc:spChg>
        <pc:spChg chg="add mod">
          <ac:chgData name="Oliver Pinson-Roxburgh" userId="c6c9da32-508c-4ad3-962d-3c1210057300" providerId="ADAL" clId="{16F986D8-B530-4246-9E11-3EC5F6E26073}" dt="2020-02-19T10:21:12.103" v="585" actId="1076"/>
          <ac:spMkLst>
            <pc:docMk/>
            <pc:sldMk cId="1119535409" sldId="394"/>
            <ac:spMk id="20" creationId="{E28845EF-8AEF-498C-949D-EFCDC454D439}"/>
          </ac:spMkLst>
        </pc:spChg>
        <pc:spChg chg="add mod">
          <ac:chgData name="Oliver Pinson-Roxburgh" userId="c6c9da32-508c-4ad3-962d-3c1210057300" providerId="ADAL" clId="{16F986D8-B530-4246-9E11-3EC5F6E26073}" dt="2020-02-19T10:26:06.939" v="635" actId="1076"/>
          <ac:spMkLst>
            <pc:docMk/>
            <pc:sldMk cId="1119535409" sldId="394"/>
            <ac:spMk id="21" creationId="{D68C0EAE-7DC7-4C07-A001-8211BC8958B7}"/>
          </ac:spMkLst>
        </pc:spChg>
        <pc:spChg chg="add mod">
          <ac:chgData name="Oliver Pinson-Roxburgh" userId="c6c9da32-508c-4ad3-962d-3c1210057300" providerId="ADAL" clId="{16F986D8-B530-4246-9E11-3EC5F6E26073}" dt="2020-02-19T10:26:11.265" v="636" actId="1076"/>
          <ac:spMkLst>
            <pc:docMk/>
            <pc:sldMk cId="1119535409" sldId="394"/>
            <ac:spMk id="23" creationId="{E0FC0A46-AC80-4735-A59D-FBBEEF5D65EB}"/>
          </ac:spMkLst>
        </pc:spChg>
        <pc:spChg chg="add mod">
          <ac:chgData name="Oliver Pinson-Roxburgh" userId="c6c9da32-508c-4ad3-962d-3c1210057300" providerId="ADAL" clId="{16F986D8-B530-4246-9E11-3EC5F6E26073}" dt="2020-02-19T10:26:06.939" v="635" actId="1076"/>
          <ac:spMkLst>
            <pc:docMk/>
            <pc:sldMk cId="1119535409" sldId="394"/>
            <ac:spMk id="24" creationId="{4A4398F5-3415-4EBC-B785-66A88A2E8617}"/>
          </ac:spMkLst>
        </pc:spChg>
        <pc:spChg chg="add del">
          <ac:chgData name="Oliver Pinson-Roxburgh" userId="c6c9da32-508c-4ad3-962d-3c1210057300" providerId="ADAL" clId="{16F986D8-B530-4246-9E11-3EC5F6E26073}" dt="2020-02-19T10:24:17.751" v="612" actId="478"/>
          <ac:spMkLst>
            <pc:docMk/>
            <pc:sldMk cId="1119535409" sldId="394"/>
            <ac:spMk id="25" creationId="{82CA7852-88F4-4657-BF5C-9AD4D218FC0C}"/>
          </ac:spMkLst>
        </pc:spChg>
        <pc:spChg chg="add mod">
          <ac:chgData name="Oliver Pinson-Roxburgh" userId="c6c9da32-508c-4ad3-962d-3c1210057300" providerId="ADAL" clId="{16F986D8-B530-4246-9E11-3EC5F6E26073}" dt="2020-02-19T10:26:06.939" v="635" actId="1076"/>
          <ac:spMkLst>
            <pc:docMk/>
            <pc:sldMk cId="1119535409" sldId="394"/>
            <ac:spMk id="26" creationId="{F8A87A9E-5D20-4468-B511-D0D819378E7B}"/>
          </ac:spMkLst>
        </pc:spChg>
        <pc:spChg chg="add del">
          <ac:chgData name="Oliver Pinson-Roxburgh" userId="c6c9da32-508c-4ad3-962d-3c1210057300" providerId="ADAL" clId="{16F986D8-B530-4246-9E11-3EC5F6E26073}" dt="2020-02-19T10:24:23.306" v="614" actId="478"/>
          <ac:spMkLst>
            <pc:docMk/>
            <pc:sldMk cId="1119535409" sldId="394"/>
            <ac:spMk id="27" creationId="{38F30703-76FF-4E59-B445-59AABED0B472}"/>
          </ac:spMkLst>
        </pc:spChg>
        <pc:spChg chg="add del">
          <ac:chgData name="Oliver Pinson-Roxburgh" userId="c6c9da32-508c-4ad3-962d-3c1210057300" providerId="ADAL" clId="{16F986D8-B530-4246-9E11-3EC5F6E26073}" dt="2020-02-19T10:24:47.416" v="616"/>
          <ac:spMkLst>
            <pc:docMk/>
            <pc:sldMk cId="1119535409" sldId="394"/>
            <ac:spMk id="28" creationId="{E31BC26B-B1E6-49BF-8A66-038AE6F2E66C}"/>
          </ac:spMkLst>
        </pc:spChg>
        <pc:spChg chg="add mod">
          <ac:chgData name="Oliver Pinson-Roxburgh" userId="c6c9da32-508c-4ad3-962d-3c1210057300" providerId="ADAL" clId="{16F986D8-B530-4246-9E11-3EC5F6E26073}" dt="2020-02-19T10:26:06.939" v="635" actId="1076"/>
          <ac:spMkLst>
            <pc:docMk/>
            <pc:sldMk cId="1119535409" sldId="394"/>
            <ac:spMk id="31" creationId="{B839CFA7-5C1E-4D5F-BD6F-21DA3A9982CF}"/>
          </ac:spMkLst>
        </pc:spChg>
        <pc:picChg chg="add del mod">
          <ac:chgData name="Oliver Pinson-Roxburgh" userId="c6c9da32-508c-4ad3-962d-3c1210057300" providerId="ADAL" clId="{16F986D8-B530-4246-9E11-3EC5F6E26073}" dt="2020-02-19T09:53:09.446" v="85" actId="478"/>
          <ac:picMkLst>
            <pc:docMk/>
            <pc:sldMk cId="1119535409" sldId="394"/>
            <ac:picMk id="2" creationId="{70C8D5F9-1372-4AD2-B446-F96F42DEAFD8}"/>
          </ac:picMkLst>
        </pc:picChg>
        <pc:picChg chg="add del">
          <ac:chgData name="Oliver Pinson-Roxburgh" userId="c6c9da32-508c-4ad3-962d-3c1210057300" providerId="ADAL" clId="{16F986D8-B530-4246-9E11-3EC5F6E26073}" dt="2020-02-19T09:53:50" v="87" actId="478"/>
          <ac:picMkLst>
            <pc:docMk/>
            <pc:sldMk cId="1119535409" sldId="394"/>
            <ac:picMk id="3" creationId="{4483FBAC-2EF6-4CB0-91C9-5689EEF11BF7}"/>
          </ac:picMkLst>
        </pc:picChg>
        <pc:picChg chg="add mod">
          <ac:chgData name="Oliver Pinson-Roxburgh" userId="c6c9da32-508c-4ad3-962d-3c1210057300" providerId="ADAL" clId="{16F986D8-B530-4246-9E11-3EC5F6E26073}" dt="2020-02-19T10:21:12.103" v="585" actId="1076"/>
          <ac:picMkLst>
            <pc:docMk/>
            <pc:sldMk cId="1119535409" sldId="394"/>
            <ac:picMk id="4" creationId="{D5739A8E-9E7E-422D-A9D7-404945FC02A3}"/>
          </ac:picMkLst>
        </pc:picChg>
        <pc:picChg chg="add mod">
          <ac:chgData name="Oliver Pinson-Roxburgh" userId="c6c9da32-508c-4ad3-962d-3c1210057300" providerId="ADAL" clId="{16F986D8-B530-4246-9E11-3EC5F6E26073}" dt="2020-02-19T10:26:06.939" v="635" actId="1076"/>
          <ac:picMkLst>
            <pc:docMk/>
            <pc:sldMk cId="1119535409" sldId="394"/>
            <ac:picMk id="5" creationId="{F3699955-7FF4-41F4-82CF-5687FA916BF4}"/>
          </ac:picMkLst>
        </pc:picChg>
        <pc:picChg chg="del">
          <ac:chgData name="Oliver Pinson-Roxburgh" userId="c6c9da32-508c-4ad3-962d-3c1210057300" providerId="ADAL" clId="{16F986D8-B530-4246-9E11-3EC5F6E26073}" dt="2020-02-19T09:51:39.382" v="77" actId="478"/>
          <ac:picMkLst>
            <pc:docMk/>
            <pc:sldMk cId="1119535409" sldId="394"/>
            <ac:picMk id="13" creationId="{00000000-0000-0000-0000-000000000000}"/>
          </ac:picMkLst>
        </pc:picChg>
        <pc:picChg chg="mod">
          <ac:chgData name="Oliver Pinson-Roxburgh" userId="c6c9da32-508c-4ad3-962d-3c1210057300" providerId="ADAL" clId="{16F986D8-B530-4246-9E11-3EC5F6E26073}" dt="2020-02-19T10:20:00.826" v="574" actId="122"/>
          <ac:picMkLst>
            <pc:docMk/>
            <pc:sldMk cId="1119535409" sldId="394"/>
            <ac:picMk id="14" creationId="{00000000-0000-0000-0000-000000000000}"/>
          </ac:picMkLst>
        </pc:picChg>
        <pc:picChg chg="mod">
          <ac:chgData name="Oliver Pinson-Roxburgh" userId="c6c9da32-508c-4ad3-962d-3c1210057300" providerId="ADAL" clId="{16F986D8-B530-4246-9E11-3EC5F6E26073}" dt="2020-02-19T10:18:52.131" v="545" actId="1076"/>
          <ac:picMkLst>
            <pc:docMk/>
            <pc:sldMk cId="1119535409" sldId="394"/>
            <ac:picMk id="16" creationId="{00000000-0000-0000-0000-000000000000}"/>
          </ac:picMkLst>
        </pc:picChg>
        <pc:picChg chg="del">
          <ac:chgData name="Oliver Pinson-Roxburgh" userId="c6c9da32-508c-4ad3-962d-3c1210057300" providerId="ADAL" clId="{16F986D8-B530-4246-9E11-3EC5F6E26073}" dt="2020-02-19T09:51:42.820" v="80" actId="478"/>
          <ac:picMkLst>
            <pc:docMk/>
            <pc:sldMk cId="1119535409" sldId="394"/>
            <ac:picMk id="17" creationId="{00000000-0000-0000-0000-000000000000}"/>
          </ac:picMkLst>
        </pc:picChg>
        <pc:picChg chg="del">
          <ac:chgData name="Oliver Pinson-Roxburgh" userId="c6c9da32-508c-4ad3-962d-3c1210057300" providerId="ADAL" clId="{16F986D8-B530-4246-9E11-3EC5F6E26073}" dt="2020-02-19T09:51:42.359" v="79" actId="478"/>
          <ac:picMkLst>
            <pc:docMk/>
            <pc:sldMk cId="1119535409" sldId="394"/>
            <ac:picMk id="18" creationId="{00000000-0000-0000-0000-000000000000}"/>
          </ac:picMkLst>
        </pc:picChg>
        <pc:picChg chg="add mod">
          <ac:chgData name="Oliver Pinson-Roxburgh" userId="c6c9da32-508c-4ad3-962d-3c1210057300" providerId="ADAL" clId="{16F986D8-B530-4246-9E11-3EC5F6E26073}" dt="2020-02-19T10:26:06.939" v="635" actId="1076"/>
          <ac:picMkLst>
            <pc:docMk/>
            <pc:sldMk cId="1119535409" sldId="394"/>
            <ac:picMk id="22" creationId="{C5DF2D4B-DDE0-4D91-835E-ED8B3B61EACD}"/>
          </ac:picMkLst>
        </pc:picChg>
        <pc:picChg chg="add mod">
          <ac:chgData name="Oliver Pinson-Roxburgh" userId="c6c9da32-508c-4ad3-962d-3c1210057300" providerId="ADAL" clId="{16F986D8-B530-4246-9E11-3EC5F6E26073}" dt="2020-02-19T10:26:06.939" v="635" actId="1076"/>
          <ac:picMkLst>
            <pc:docMk/>
            <pc:sldMk cId="1119535409" sldId="394"/>
            <ac:picMk id="30" creationId="{67A0B578-20A2-458A-9DA7-4FC836F16CF7}"/>
          </ac:picMkLst>
        </pc:picChg>
        <pc:picChg chg="add mod">
          <ac:chgData name="Oliver Pinson-Roxburgh" userId="c6c9da32-508c-4ad3-962d-3c1210057300" providerId="ADAL" clId="{16F986D8-B530-4246-9E11-3EC5F6E26073}" dt="2020-02-19T10:26:11.265" v="636" actId="1076"/>
          <ac:picMkLst>
            <pc:docMk/>
            <pc:sldMk cId="1119535409" sldId="394"/>
            <ac:picMk id="1026" creationId="{3CED2AE6-4E19-4A4C-901C-193BA204E338}"/>
          </ac:picMkLst>
        </pc:picChg>
        <pc:picChg chg="add del">
          <ac:chgData name="Oliver Pinson-Roxburgh" userId="c6c9da32-508c-4ad3-962d-3c1210057300" providerId="ADAL" clId="{16F986D8-B530-4246-9E11-3EC5F6E26073}" dt="2020-02-19T10:16:49.602" v="444"/>
          <ac:picMkLst>
            <pc:docMk/>
            <pc:sldMk cId="1119535409" sldId="394"/>
            <ac:picMk id="1028" creationId="{D7C09A16-B67E-4804-94CD-BCD96F98837D}"/>
          </ac:picMkLst>
        </pc:picChg>
        <pc:picChg chg="add mod">
          <ac:chgData name="Oliver Pinson-Roxburgh" userId="c6c9da32-508c-4ad3-962d-3c1210057300" providerId="ADAL" clId="{16F986D8-B530-4246-9E11-3EC5F6E26073}" dt="2020-02-19T10:26:06.939" v="635" actId="1076"/>
          <ac:picMkLst>
            <pc:docMk/>
            <pc:sldMk cId="1119535409" sldId="394"/>
            <ac:picMk id="1030" creationId="{A168EE74-C6DF-465F-8601-C09ED1E60662}"/>
          </ac:picMkLst>
        </pc:picChg>
      </pc:sldChg>
    </pc:docChg>
  </pc:docChgLst>
  <pc:docChgLst>
    <pc:chgData name="Dan O'Brien" userId="99718b7e-4c11-493f-a0be-d43af195ef82" providerId="ADAL" clId="{B266F334-C9A1-4F9F-BD39-5929A31D3348}"/>
    <pc:docChg chg="modSld">
      <pc:chgData name="Dan O'Brien" userId="99718b7e-4c11-493f-a0be-d43af195ef82" providerId="ADAL" clId="{B266F334-C9A1-4F9F-BD39-5929A31D3348}" dt="2020-08-24T15:48:49.139" v="0" actId="1076"/>
      <pc:docMkLst>
        <pc:docMk/>
      </pc:docMkLst>
      <pc:sldChg chg="modSp mod">
        <pc:chgData name="Dan O'Brien" userId="99718b7e-4c11-493f-a0be-d43af195ef82" providerId="ADAL" clId="{B266F334-C9A1-4F9F-BD39-5929A31D3348}" dt="2020-08-24T15:48:49.139" v="0" actId="1076"/>
        <pc:sldMkLst>
          <pc:docMk/>
          <pc:sldMk cId="864775981" sldId="404"/>
        </pc:sldMkLst>
        <pc:picChg chg="mod">
          <ac:chgData name="Dan O'Brien" userId="99718b7e-4c11-493f-a0be-d43af195ef82" providerId="ADAL" clId="{B266F334-C9A1-4F9F-BD39-5929A31D3348}" dt="2020-08-24T15:48:49.139" v="0" actId="1076"/>
          <ac:picMkLst>
            <pc:docMk/>
            <pc:sldMk cId="864775981" sldId="404"/>
            <ac:picMk id="22" creationId="{184C8E23-25C4-8546-AE33-3133BB546A5F}"/>
          </ac:picMkLst>
        </pc:picChg>
      </pc:sldChg>
    </pc:docChg>
  </pc:docChgLst>
  <pc:docChgLst>
    <pc:chgData name="Jon Foley" userId="160e22e0-8d85-4c6c-91ba-4e100b7a6d78" providerId="ADAL" clId="{09D72BE3-7F6D-ED4F-A8C6-BDDB262F64F9}"/>
    <pc:docChg chg="custSel addSld delSld modSld sldOrd">
      <pc:chgData name="Jon Foley" userId="160e22e0-8d85-4c6c-91ba-4e100b7a6d78" providerId="ADAL" clId="{09D72BE3-7F6D-ED4F-A8C6-BDDB262F64F9}" dt="2021-01-15T17:24:48.010" v="94" actId="1036"/>
      <pc:docMkLst>
        <pc:docMk/>
      </pc:docMkLst>
      <pc:sldChg chg="modSp mod">
        <pc:chgData name="Jon Foley" userId="160e22e0-8d85-4c6c-91ba-4e100b7a6d78" providerId="ADAL" clId="{09D72BE3-7F6D-ED4F-A8C6-BDDB262F64F9}" dt="2021-01-15T17:24:48.010" v="94" actId="1036"/>
        <pc:sldMkLst>
          <pc:docMk/>
          <pc:sldMk cId="3611105389" sldId="302"/>
        </pc:sldMkLst>
        <pc:spChg chg="mod">
          <ac:chgData name="Jon Foley" userId="160e22e0-8d85-4c6c-91ba-4e100b7a6d78" providerId="ADAL" clId="{09D72BE3-7F6D-ED4F-A8C6-BDDB262F64F9}" dt="2021-01-15T17:24:48.010" v="94" actId="1036"/>
          <ac:spMkLst>
            <pc:docMk/>
            <pc:sldMk cId="3611105389" sldId="302"/>
            <ac:spMk id="8" creationId="{00000000-0000-0000-0000-000000000000}"/>
          </ac:spMkLst>
        </pc:spChg>
      </pc:sldChg>
      <pc:sldChg chg="del">
        <pc:chgData name="Jon Foley" userId="160e22e0-8d85-4c6c-91ba-4e100b7a6d78" providerId="ADAL" clId="{09D72BE3-7F6D-ED4F-A8C6-BDDB262F64F9}" dt="2020-06-09T10:35:55.381" v="24" actId="2696"/>
        <pc:sldMkLst>
          <pc:docMk/>
          <pc:sldMk cId="1846217780" sldId="321"/>
        </pc:sldMkLst>
      </pc:sldChg>
      <pc:sldChg chg="modSp">
        <pc:chgData name="Jon Foley" userId="160e22e0-8d85-4c6c-91ba-4e100b7a6d78" providerId="ADAL" clId="{09D72BE3-7F6D-ED4F-A8C6-BDDB262F64F9}" dt="2020-06-09T10:39:05.243" v="88"/>
        <pc:sldMkLst>
          <pc:docMk/>
          <pc:sldMk cId="3826596561" sldId="353"/>
        </pc:sldMkLst>
        <pc:spChg chg="mod">
          <ac:chgData name="Jon Foley" userId="160e22e0-8d85-4c6c-91ba-4e100b7a6d78" providerId="ADAL" clId="{09D72BE3-7F6D-ED4F-A8C6-BDDB262F64F9}" dt="2020-06-09T10:39:02.666" v="87"/>
          <ac:spMkLst>
            <pc:docMk/>
            <pc:sldMk cId="3826596561" sldId="353"/>
            <ac:spMk id="2" creationId="{F8D6D5DC-289E-4C31-8D11-D45539EB0644}"/>
          </ac:spMkLst>
        </pc:spChg>
        <pc:spChg chg="mod">
          <ac:chgData name="Jon Foley" userId="160e22e0-8d85-4c6c-91ba-4e100b7a6d78" providerId="ADAL" clId="{09D72BE3-7F6D-ED4F-A8C6-BDDB262F64F9}" dt="2020-06-09T10:39:05.243" v="88"/>
          <ac:spMkLst>
            <pc:docMk/>
            <pc:sldMk cId="3826596561" sldId="353"/>
            <ac:spMk id="4" creationId="{698139E4-602A-468B-A0E0-48CFDBFADF7B}"/>
          </ac:spMkLst>
        </pc:spChg>
      </pc:sldChg>
      <pc:sldChg chg="modSp">
        <pc:chgData name="Jon Foley" userId="160e22e0-8d85-4c6c-91ba-4e100b7a6d78" providerId="ADAL" clId="{09D72BE3-7F6D-ED4F-A8C6-BDDB262F64F9}" dt="2020-06-09T10:38:58.629" v="86"/>
        <pc:sldMkLst>
          <pc:docMk/>
          <pc:sldMk cId="3568780382" sldId="369"/>
        </pc:sldMkLst>
        <pc:spChg chg="mod">
          <ac:chgData name="Jon Foley" userId="160e22e0-8d85-4c6c-91ba-4e100b7a6d78" providerId="ADAL" clId="{09D72BE3-7F6D-ED4F-A8C6-BDDB262F64F9}" dt="2020-06-09T10:38:55.267" v="85"/>
          <ac:spMkLst>
            <pc:docMk/>
            <pc:sldMk cId="3568780382" sldId="369"/>
            <ac:spMk id="3" creationId="{009A15F7-390B-447C-926B-8086B5714CF6}"/>
          </ac:spMkLst>
        </pc:spChg>
        <pc:spChg chg="mod">
          <ac:chgData name="Jon Foley" userId="160e22e0-8d85-4c6c-91ba-4e100b7a6d78" providerId="ADAL" clId="{09D72BE3-7F6D-ED4F-A8C6-BDDB262F64F9}" dt="2020-06-09T10:38:58.629" v="86"/>
          <ac:spMkLst>
            <pc:docMk/>
            <pc:sldMk cId="3568780382" sldId="369"/>
            <ac:spMk id="7" creationId="{E05F87C6-9787-4077-B4AF-830734663472}"/>
          </ac:spMkLst>
        </pc:spChg>
      </pc:sldChg>
      <pc:sldChg chg="addSp modSp">
        <pc:chgData name="Jon Foley" userId="160e22e0-8d85-4c6c-91ba-4e100b7a6d78" providerId="ADAL" clId="{09D72BE3-7F6D-ED4F-A8C6-BDDB262F64F9}" dt="2020-06-09T10:32:14.276" v="22" actId="1076"/>
        <pc:sldMkLst>
          <pc:docMk/>
          <pc:sldMk cId="3737874431" sldId="392"/>
        </pc:sldMkLst>
        <pc:picChg chg="mod">
          <ac:chgData name="Jon Foley" userId="160e22e0-8d85-4c6c-91ba-4e100b7a6d78" providerId="ADAL" clId="{09D72BE3-7F6D-ED4F-A8C6-BDDB262F64F9}" dt="2020-06-09T10:30:26.543" v="2" actId="14100"/>
          <ac:picMkLst>
            <pc:docMk/>
            <pc:sldMk cId="3737874431" sldId="392"/>
            <ac:picMk id="4" creationId="{D4F6D298-4414-4B18-97EB-299D8213A851}"/>
          </ac:picMkLst>
        </pc:picChg>
        <pc:picChg chg="add mod">
          <ac:chgData name="Jon Foley" userId="160e22e0-8d85-4c6c-91ba-4e100b7a6d78" providerId="ADAL" clId="{09D72BE3-7F6D-ED4F-A8C6-BDDB262F64F9}" dt="2020-06-09T10:31:09.011" v="9" actId="1076"/>
          <ac:picMkLst>
            <pc:docMk/>
            <pc:sldMk cId="3737874431" sldId="392"/>
            <ac:picMk id="7" creationId="{77D2B0EF-71D4-BE4F-B20D-83C038CEBAE5}"/>
          </ac:picMkLst>
        </pc:picChg>
        <pc:picChg chg="mod">
          <ac:chgData name="Jon Foley" userId="160e22e0-8d85-4c6c-91ba-4e100b7a6d78" providerId="ADAL" clId="{09D72BE3-7F6D-ED4F-A8C6-BDDB262F64F9}" dt="2020-06-09T10:30:23.529" v="0" actId="1076"/>
          <ac:picMkLst>
            <pc:docMk/>
            <pc:sldMk cId="3737874431" sldId="392"/>
            <ac:picMk id="17" creationId="{82FD94CA-375B-40F8-B0D8-900FE980B9F8}"/>
          </ac:picMkLst>
        </pc:picChg>
        <pc:picChg chg="add mod">
          <ac:chgData name="Jon Foley" userId="160e22e0-8d85-4c6c-91ba-4e100b7a6d78" providerId="ADAL" clId="{09D72BE3-7F6D-ED4F-A8C6-BDDB262F64F9}" dt="2020-06-09T10:32:14.276" v="22" actId="1076"/>
          <ac:picMkLst>
            <pc:docMk/>
            <pc:sldMk cId="3737874431" sldId="392"/>
            <ac:picMk id="18" creationId="{A094612C-C6F6-7C4F-9084-06C2186367A2}"/>
          </ac:picMkLst>
        </pc:picChg>
        <pc:picChg chg="mod">
          <ac:chgData name="Jon Foley" userId="160e22e0-8d85-4c6c-91ba-4e100b7a6d78" providerId="ADAL" clId="{09D72BE3-7F6D-ED4F-A8C6-BDDB262F64F9}" dt="2020-06-09T10:31:16.738" v="11" actId="14100"/>
          <ac:picMkLst>
            <pc:docMk/>
            <pc:sldMk cId="3737874431" sldId="392"/>
            <ac:picMk id="40" creationId="{1EDF427F-6033-48E8-900C-7662E89A03DF}"/>
          </ac:picMkLst>
        </pc:picChg>
        <pc:picChg chg="mod">
          <ac:chgData name="Jon Foley" userId="160e22e0-8d85-4c6c-91ba-4e100b7a6d78" providerId="ADAL" clId="{09D72BE3-7F6D-ED4F-A8C6-BDDB262F64F9}" dt="2020-06-09T10:31:19.912" v="12" actId="14100"/>
          <ac:picMkLst>
            <pc:docMk/>
            <pc:sldMk cId="3737874431" sldId="392"/>
            <ac:picMk id="52" creationId="{472A9D03-F284-41EF-9A1F-8696932DC9D9}"/>
          </ac:picMkLst>
        </pc:picChg>
        <pc:picChg chg="mod">
          <ac:chgData name="Jon Foley" userId="160e22e0-8d85-4c6c-91ba-4e100b7a6d78" providerId="ADAL" clId="{09D72BE3-7F6D-ED4F-A8C6-BDDB262F64F9}" dt="2020-06-09T10:31:24.560" v="15" actId="1076"/>
          <ac:picMkLst>
            <pc:docMk/>
            <pc:sldMk cId="3737874431" sldId="392"/>
            <ac:picMk id="53" creationId="{A026A395-D239-486D-838D-937052B7ACB5}"/>
          </ac:picMkLst>
        </pc:picChg>
      </pc:sldChg>
      <pc:sldChg chg="modSp">
        <pc:chgData name="Jon Foley" userId="160e22e0-8d85-4c6c-91ba-4e100b7a6d78" providerId="ADAL" clId="{09D72BE3-7F6D-ED4F-A8C6-BDDB262F64F9}" dt="2020-06-09T10:38:43.720" v="82"/>
        <pc:sldMkLst>
          <pc:docMk/>
          <pc:sldMk cId="1990834422" sldId="398"/>
        </pc:sldMkLst>
        <pc:spChg chg="mod">
          <ac:chgData name="Jon Foley" userId="160e22e0-8d85-4c6c-91ba-4e100b7a6d78" providerId="ADAL" clId="{09D72BE3-7F6D-ED4F-A8C6-BDDB262F64F9}" dt="2020-06-09T10:38:40.695" v="81"/>
          <ac:spMkLst>
            <pc:docMk/>
            <pc:sldMk cId="1990834422" sldId="398"/>
            <ac:spMk id="3" creationId="{E8BB9019-DD00-4CBF-96A7-B6F5A4A9FB6E}"/>
          </ac:spMkLst>
        </pc:spChg>
        <pc:spChg chg="mod">
          <ac:chgData name="Jon Foley" userId="160e22e0-8d85-4c6c-91ba-4e100b7a6d78" providerId="ADAL" clId="{09D72BE3-7F6D-ED4F-A8C6-BDDB262F64F9}" dt="2020-06-09T10:38:43.720" v="82"/>
          <ac:spMkLst>
            <pc:docMk/>
            <pc:sldMk cId="1990834422" sldId="398"/>
            <ac:spMk id="4" creationId="{9C5E0C30-8658-497D-A890-8A0D842345A9}"/>
          </ac:spMkLst>
        </pc:spChg>
      </pc:sldChg>
      <pc:sldChg chg="modSp">
        <pc:chgData name="Jon Foley" userId="160e22e0-8d85-4c6c-91ba-4e100b7a6d78" providerId="ADAL" clId="{09D72BE3-7F6D-ED4F-A8C6-BDDB262F64F9}" dt="2020-06-09T10:38:50.606" v="84"/>
        <pc:sldMkLst>
          <pc:docMk/>
          <pc:sldMk cId="3224468556" sldId="399"/>
        </pc:sldMkLst>
        <pc:spChg chg="mod">
          <ac:chgData name="Jon Foley" userId="160e22e0-8d85-4c6c-91ba-4e100b7a6d78" providerId="ADAL" clId="{09D72BE3-7F6D-ED4F-A8C6-BDDB262F64F9}" dt="2020-06-09T10:38:47.919" v="83"/>
          <ac:spMkLst>
            <pc:docMk/>
            <pc:sldMk cId="3224468556" sldId="399"/>
            <ac:spMk id="3" creationId="{EEA15DF9-C955-48F3-AB3F-4D7ADAE9330F}"/>
          </ac:spMkLst>
        </pc:spChg>
        <pc:spChg chg="mod">
          <ac:chgData name="Jon Foley" userId="160e22e0-8d85-4c6c-91ba-4e100b7a6d78" providerId="ADAL" clId="{09D72BE3-7F6D-ED4F-A8C6-BDDB262F64F9}" dt="2020-06-09T10:38:50.606" v="84"/>
          <ac:spMkLst>
            <pc:docMk/>
            <pc:sldMk cId="3224468556" sldId="399"/>
            <ac:spMk id="4" creationId="{0879FC84-9365-4FBE-9D06-CE79278A6070}"/>
          </ac:spMkLst>
        </pc:spChg>
      </pc:sldChg>
      <pc:sldChg chg="modSp">
        <pc:chgData name="Jon Foley" userId="160e22e0-8d85-4c6c-91ba-4e100b7a6d78" providerId="ADAL" clId="{09D72BE3-7F6D-ED4F-A8C6-BDDB262F64F9}" dt="2020-06-09T10:38:17.182" v="80" actId="27636"/>
        <pc:sldMkLst>
          <pc:docMk/>
          <pc:sldMk cId="837529529" sldId="400"/>
        </pc:sldMkLst>
        <pc:spChg chg="mod">
          <ac:chgData name="Jon Foley" userId="160e22e0-8d85-4c6c-91ba-4e100b7a6d78" providerId="ADAL" clId="{09D72BE3-7F6D-ED4F-A8C6-BDDB262F64F9}" dt="2020-06-09T10:38:17.182" v="80" actId="27636"/>
          <ac:spMkLst>
            <pc:docMk/>
            <pc:sldMk cId="837529529" sldId="400"/>
            <ac:spMk id="3" creationId="{4C9FC8F0-5F47-4E02-9EF8-A7FC1545A23F}"/>
          </ac:spMkLst>
        </pc:spChg>
        <pc:spChg chg="mod">
          <ac:chgData name="Jon Foley" userId="160e22e0-8d85-4c6c-91ba-4e100b7a6d78" providerId="ADAL" clId="{09D72BE3-7F6D-ED4F-A8C6-BDDB262F64F9}" dt="2020-06-09T10:38:13.987" v="78"/>
          <ac:spMkLst>
            <pc:docMk/>
            <pc:sldMk cId="837529529" sldId="400"/>
            <ac:spMk id="4" creationId="{E4B948BC-8D90-48C2-BCBE-F49383B08FB9}"/>
          </ac:spMkLst>
        </pc:spChg>
      </pc:sldChg>
      <pc:sldChg chg="modSp">
        <pc:chgData name="Jon Foley" userId="160e22e0-8d85-4c6c-91ba-4e100b7a6d78" providerId="ADAL" clId="{09D72BE3-7F6D-ED4F-A8C6-BDDB262F64F9}" dt="2020-06-09T10:39:13.467" v="90"/>
        <pc:sldMkLst>
          <pc:docMk/>
          <pc:sldMk cId="4114793603" sldId="401"/>
        </pc:sldMkLst>
        <pc:spChg chg="mod">
          <ac:chgData name="Jon Foley" userId="160e22e0-8d85-4c6c-91ba-4e100b7a6d78" providerId="ADAL" clId="{09D72BE3-7F6D-ED4F-A8C6-BDDB262F64F9}" dt="2020-06-09T10:39:10.858" v="89"/>
          <ac:spMkLst>
            <pc:docMk/>
            <pc:sldMk cId="4114793603" sldId="401"/>
            <ac:spMk id="3" creationId="{E52BBC95-690F-44F0-A801-080C4BB02174}"/>
          </ac:spMkLst>
        </pc:spChg>
        <pc:spChg chg="mod">
          <ac:chgData name="Jon Foley" userId="160e22e0-8d85-4c6c-91ba-4e100b7a6d78" providerId="ADAL" clId="{09D72BE3-7F6D-ED4F-A8C6-BDDB262F64F9}" dt="2020-06-09T10:39:13.467" v="90"/>
          <ac:spMkLst>
            <pc:docMk/>
            <pc:sldMk cId="4114793603" sldId="401"/>
            <ac:spMk id="4" creationId="{4B84EACF-035B-4633-8423-110669A6C0B5}"/>
          </ac:spMkLst>
        </pc:spChg>
      </pc:sldChg>
      <pc:sldChg chg="modSp del">
        <pc:chgData name="Jon Foley" userId="160e22e0-8d85-4c6c-91ba-4e100b7a6d78" providerId="ADAL" clId="{09D72BE3-7F6D-ED4F-A8C6-BDDB262F64F9}" dt="2020-06-09T10:37:52.087" v="77" actId="2696"/>
        <pc:sldMkLst>
          <pc:docMk/>
          <pc:sldMk cId="72300359" sldId="402"/>
        </pc:sldMkLst>
        <pc:spChg chg="mod">
          <ac:chgData name="Jon Foley" userId="160e22e0-8d85-4c6c-91ba-4e100b7a6d78" providerId="ADAL" clId="{09D72BE3-7F6D-ED4F-A8C6-BDDB262F64F9}" dt="2020-06-09T10:37:18.253" v="43"/>
          <ac:spMkLst>
            <pc:docMk/>
            <pc:sldMk cId="72300359" sldId="402"/>
            <ac:spMk id="5" creationId="{82513881-D27B-47E3-A036-FC0CD2EE0BC3}"/>
          </ac:spMkLst>
        </pc:spChg>
      </pc:sldChg>
      <pc:sldChg chg="add ord">
        <pc:chgData name="Jon Foley" userId="160e22e0-8d85-4c6c-91ba-4e100b7a6d78" providerId="ADAL" clId="{09D72BE3-7F6D-ED4F-A8C6-BDDB262F64F9}" dt="2020-06-09T10:36:03.333" v="25"/>
        <pc:sldMkLst>
          <pc:docMk/>
          <pc:sldMk cId="864775981" sldId="404"/>
        </pc:sldMkLst>
      </pc:sldChg>
      <pc:sldChg chg="addSp delSp modSp add ord">
        <pc:chgData name="Jon Foley" userId="160e22e0-8d85-4c6c-91ba-4e100b7a6d78" providerId="ADAL" clId="{09D72BE3-7F6D-ED4F-A8C6-BDDB262F64F9}" dt="2020-06-09T10:37:49.449" v="76" actId="20577"/>
        <pc:sldMkLst>
          <pc:docMk/>
          <pc:sldMk cId="1626261607" sldId="405"/>
        </pc:sldMkLst>
        <pc:spChg chg="add del mod">
          <ac:chgData name="Jon Foley" userId="160e22e0-8d85-4c6c-91ba-4e100b7a6d78" providerId="ADAL" clId="{09D72BE3-7F6D-ED4F-A8C6-BDDB262F64F9}" dt="2020-06-09T10:37:41.556" v="47"/>
          <ac:spMkLst>
            <pc:docMk/>
            <pc:sldMk cId="1626261607" sldId="405"/>
            <ac:spMk id="5" creationId="{B4D1F188-4A31-124C-B798-9E20932819FF}"/>
          </ac:spMkLst>
        </pc:spChg>
        <pc:spChg chg="mod">
          <ac:chgData name="Jon Foley" userId="160e22e0-8d85-4c6c-91ba-4e100b7a6d78" providerId="ADAL" clId="{09D72BE3-7F6D-ED4F-A8C6-BDDB262F64F9}" dt="2020-06-09T10:37:49.449" v="76" actId="20577"/>
          <ac:spMkLst>
            <pc:docMk/>
            <pc:sldMk cId="1626261607" sldId="405"/>
            <ac:spMk id="6" creationId="{00000000-0000-0000-0000-000000000000}"/>
          </ac:spMkLst>
        </pc:spChg>
      </pc:sldChg>
    </pc:docChg>
  </pc:docChgLst>
  <pc:docChgLst>
    <pc:chgData name="Oliver Pinson-Roxburgh" userId="c6c9da32-508c-4ad3-962d-3c1210057300" providerId="ADAL" clId="{509A61EE-1192-43AC-A0AE-621B9A9C2679}"/>
    <pc:docChg chg="undo custSel modSld">
      <pc:chgData name="Oliver Pinson-Roxburgh" userId="c6c9da32-508c-4ad3-962d-3c1210057300" providerId="ADAL" clId="{509A61EE-1192-43AC-A0AE-621B9A9C2679}" dt="2020-07-27T16:12:21.251" v="4" actId="6549"/>
      <pc:docMkLst>
        <pc:docMk/>
      </pc:docMkLst>
      <pc:sldChg chg="modSp mod">
        <pc:chgData name="Oliver Pinson-Roxburgh" userId="c6c9da32-508c-4ad3-962d-3c1210057300" providerId="ADAL" clId="{509A61EE-1192-43AC-A0AE-621B9A9C2679}" dt="2020-07-27T15:46:45.150" v="1" actId="21"/>
        <pc:sldMkLst>
          <pc:docMk/>
          <pc:sldMk cId="1230228645" sldId="331"/>
        </pc:sldMkLst>
        <pc:spChg chg="mod">
          <ac:chgData name="Oliver Pinson-Roxburgh" userId="c6c9da32-508c-4ad3-962d-3c1210057300" providerId="ADAL" clId="{509A61EE-1192-43AC-A0AE-621B9A9C2679}" dt="2020-07-27T15:46:45.150" v="1" actId="21"/>
          <ac:spMkLst>
            <pc:docMk/>
            <pc:sldMk cId="1230228645" sldId="331"/>
            <ac:spMk id="2" creationId="{00000000-0000-0000-0000-000000000000}"/>
          </ac:spMkLst>
        </pc:spChg>
      </pc:sldChg>
      <pc:sldChg chg="modSp mod">
        <pc:chgData name="Oliver Pinson-Roxburgh" userId="c6c9da32-508c-4ad3-962d-3c1210057300" providerId="ADAL" clId="{509A61EE-1192-43AC-A0AE-621B9A9C2679}" dt="2020-07-27T16:12:21.251" v="4" actId="6549"/>
        <pc:sldMkLst>
          <pc:docMk/>
          <pc:sldMk cId="864775981" sldId="404"/>
        </pc:sldMkLst>
        <pc:spChg chg="mod">
          <ac:chgData name="Oliver Pinson-Roxburgh" userId="c6c9da32-508c-4ad3-962d-3c1210057300" providerId="ADAL" clId="{509A61EE-1192-43AC-A0AE-621B9A9C2679}" dt="2020-07-27T16:12:21.251" v="4" actId="6549"/>
          <ac:spMkLst>
            <pc:docMk/>
            <pc:sldMk cId="864775981" sldId="404"/>
            <ac:spMk id="11" creationId="{00000000-0000-0000-0000-000000000000}"/>
          </ac:spMkLst>
        </pc:spChg>
      </pc:sldChg>
    </pc:docChg>
  </pc:docChgLst>
  <pc:docChgLst>
    <pc:chgData name="Alexandra Turner" userId="15516175-c9ab-426d-908e-8257704d29f1" providerId="ADAL" clId="{8E1A9446-4949-48A4-889A-0778A289F005}"/>
    <pc:docChg chg="undo custSel modSld">
      <pc:chgData name="Alexandra Turner" userId="15516175-c9ab-426d-908e-8257704d29f1" providerId="ADAL" clId="{8E1A9446-4949-48A4-889A-0778A289F005}" dt="2021-04-16T14:27:53.123" v="233" actId="1076"/>
      <pc:docMkLst>
        <pc:docMk/>
      </pc:docMkLst>
      <pc:sldChg chg="addSp modSp mod">
        <pc:chgData name="Alexandra Turner" userId="15516175-c9ab-426d-908e-8257704d29f1" providerId="ADAL" clId="{8E1A9446-4949-48A4-889A-0778A289F005}" dt="2021-04-16T14:27:53.123" v="233" actId="1076"/>
        <pc:sldMkLst>
          <pc:docMk/>
          <pc:sldMk cId="4114793603" sldId="401"/>
        </pc:sldMkLst>
        <pc:spChg chg="add mod">
          <ac:chgData name="Alexandra Turner" userId="15516175-c9ab-426d-908e-8257704d29f1" providerId="ADAL" clId="{8E1A9446-4949-48A4-889A-0778A289F005}" dt="2021-04-16T14:27:53.123" v="233" actId="1076"/>
          <ac:spMkLst>
            <pc:docMk/>
            <pc:sldMk cId="4114793603" sldId="401"/>
            <ac:spMk id="8" creationId="{A9B5F89A-A40C-4EF8-8E15-349F51C04E7D}"/>
          </ac:spMkLst>
        </pc:spChg>
        <pc:picChg chg="mod ord">
          <ac:chgData name="Alexandra Turner" userId="15516175-c9ab-426d-908e-8257704d29f1" providerId="ADAL" clId="{8E1A9446-4949-48A4-889A-0778A289F005}" dt="2021-04-16T14:26:31.874" v="137" actId="166"/>
          <ac:picMkLst>
            <pc:docMk/>
            <pc:sldMk cId="4114793603" sldId="401"/>
            <ac:picMk id="5" creationId="{6D93C109-46F9-42A9-B695-A7ED89F354DD}"/>
          </ac:picMkLst>
        </pc:picChg>
        <pc:picChg chg="mod ord">
          <ac:chgData name="Alexandra Turner" userId="15516175-c9ab-426d-908e-8257704d29f1" providerId="ADAL" clId="{8E1A9446-4949-48A4-889A-0778A289F005}" dt="2021-04-16T14:26:24.562" v="134" actId="1076"/>
          <ac:picMkLst>
            <pc:docMk/>
            <pc:sldMk cId="4114793603" sldId="401"/>
            <ac:picMk id="6" creationId="{88F45F40-7F2E-4ED5-87C5-1BF5096582A0}"/>
          </ac:picMkLst>
        </pc:picChg>
        <pc:picChg chg="mod">
          <ac:chgData name="Alexandra Turner" userId="15516175-c9ab-426d-908e-8257704d29f1" providerId="ADAL" clId="{8E1A9446-4949-48A4-889A-0778A289F005}" dt="2021-04-16T14:26:02.463" v="128" actId="1076"/>
          <ac:picMkLst>
            <pc:docMk/>
            <pc:sldMk cId="4114793603" sldId="401"/>
            <ac:picMk id="7" creationId="{22D98994-EF16-4CB9-8968-747DD7D87070}"/>
          </ac:picMkLst>
        </pc:picChg>
      </pc:sldChg>
    </pc:docChg>
  </pc:docChgLst>
  <pc:docChgLst>
    <pc:chgData name="Oliver Pinson-Roxburgh" userId="c6c9da32-508c-4ad3-962d-3c1210057300" providerId="ADAL" clId="{2DD570B6-4B7B-43A1-9838-8A8CDE4DD702}"/>
    <pc:docChg chg="undo custSel addSld delSld modSld sldOrd">
      <pc:chgData name="Oliver Pinson-Roxburgh" userId="c6c9da32-508c-4ad3-962d-3c1210057300" providerId="ADAL" clId="{2DD570B6-4B7B-43A1-9838-8A8CDE4DD702}" dt="2020-04-16T10:30:53.003" v="1774" actId="20577"/>
      <pc:docMkLst>
        <pc:docMk/>
      </pc:docMkLst>
      <pc:sldChg chg="del">
        <pc:chgData name="Oliver Pinson-Roxburgh" userId="c6c9da32-508c-4ad3-962d-3c1210057300" providerId="ADAL" clId="{2DD570B6-4B7B-43A1-9838-8A8CDE4DD702}" dt="2020-02-20T21:27:54.953" v="20" actId="47"/>
        <pc:sldMkLst>
          <pc:docMk/>
          <pc:sldMk cId="2267336398" sldId="257"/>
        </pc:sldMkLst>
      </pc:sldChg>
      <pc:sldChg chg="modSp">
        <pc:chgData name="Oliver Pinson-Roxburgh" userId="c6c9da32-508c-4ad3-962d-3c1210057300" providerId="ADAL" clId="{2DD570B6-4B7B-43A1-9838-8A8CDE4DD702}" dt="2020-02-21T08:10:56.248" v="1745" actId="1035"/>
        <pc:sldMkLst>
          <pc:docMk/>
          <pc:sldMk cId="1846217780" sldId="321"/>
        </pc:sldMkLst>
        <pc:spChg chg="mod">
          <ac:chgData name="Oliver Pinson-Roxburgh" userId="c6c9da32-508c-4ad3-962d-3c1210057300" providerId="ADAL" clId="{2DD570B6-4B7B-43A1-9838-8A8CDE4DD702}" dt="2020-02-21T08:10:56.248" v="1745" actId="1035"/>
          <ac:spMkLst>
            <pc:docMk/>
            <pc:sldMk cId="1846217780" sldId="321"/>
            <ac:spMk id="11" creationId="{00000000-0000-0000-0000-000000000000}"/>
          </ac:spMkLst>
        </pc:spChg>
        <pc:picChg chg="mod">
          <ac:chgData name="Oliver Pinson-Roxburgh" userId="c6c9da32-508c-4ad3-962d-3c1210057300" providerId="ADAL" clId="{2DD570B6-4B7B-43A1-9838-8A8CDE4DD702}" dt="2020-02-20T21:27:37.872" v="16" actId="1076"/>
          <ac:picMkLst>
            <pc:docMk/>
            <pc:sldMk cId="1846217780" sldId="321"/>
            <ac:picMk id="4" creationId="{742C88DB-6B2E-4F15-876A-5D2946589415}"/>
          </ac:picMkLst>
        </pc:picChg>
        <pc:picChg chg="mod">
          <ac:chgData name="Oliver Pinson-Roxburgh" userId="c6c9da32-508c-4ad3-962d-3c1210057300" providerId="ADAL" clId="{2DD570B6-4B7B-43A1-9838-8A8CDE4DD702}" dt="2020-02-20T21:27:37.872" v="16" actId="1076"/>
          <ac:picMkLst>
            <pc:docMk/>
            <pc:sldMk cId="1846217780" sldId="321"/>
            <ac:picMk id="5" creationId="{323B5F63-12F4-4752-941B-797794053F31}"/>
          </ac:picMkLst>
        </pc:picChg>
        <pc:picChg chg="mod">
          <ac:chgData name="Oliver Pinson-Roxburgh" userId="c6c9da32-508c-4ad3-962d-3c1210057300" providerId="ADAL" clId="{2DD570B6-4B7B-43A1-9838-8A8CDE4DD702}" dt="2020-02-21T08:10:56.248" v="1745" actId="1035"/>
          <ac:picMkLst>
            <pc:docMk/>
            <pc:sldMk cId="1846217780" sldId="321"/>
            <ac:picMk id="6" creationId="{D2728CD8-E5C0-4A0A-953D-3F82AE896DC4}"/>
          </ac:picMkLst>
        </pc:picChg>
        <pc:picChg chg="mod">
          <ac:chgData name="Oliver Pinson-Roxburgh" userId="c6c9da32-508c-4ad3-962d-3c1210057300" providerId="ADAL" clId="{2DD570B6-4B7B-43A1-9838-8A8CDE4DD702}" dt="2020-02-20T21:27:37.872" v="16" actId="1076"/>
          <ac:picMkLst>
            <pc:docMk/>
            <pc:sldMk cId="1846217780" sldId="321"/>
            <ac:picMk id="13" creationId="{00000000-0000-0000-0000-000000000000}"/>
          </ac:picMkLst>
        </pc:picChg>
        <pc:picChg chg="mod">
          <ac:chgData name="Oliver Pinson-Roxburgh" userId="c6c9da32-508c-4ad3-962d-3c1210057300" providerId="ADAL" clId="{2DD570B6-4B7B-43A1-9838-8A8CDE4DD702}" dt="2020-02-21T08:10:56.248" v="1745" actId="1035"/>
          <ac:picMkLst>
            <pc:docMk/>
            <pc:sldMk cId="1846217780" sldId="321"/>
            <ac:picMk id="14" creationId="{00000000-0000-0000-0000-000000000000}"/>
          </ac:picMkLst>
        </pc:picChg>
        <pc:picChg chg="mod">
          <ac:chgData name="Oliver Pinson-Roxburgh" userId="c6c9da32-508c-4ad3-962d-3c1210057300" providerId="ADAL" clId="{2DD570B6-4B7B-43A1-9838-8A8CDE4DD702}" dt="2020-02-21T08:10:56.248" v="1745" actId="1035"/>
          <ac:picMkLst>
            <pc:docMk/>
            <pc:sldMk cId="1846217780" sldId="321"/>
            <ac:picMk id="16" creationId="{00000000-0000-0000-0000-000000000000}"/>
          </ac:picMkLst>
        </pc:picChg>
        <pc:picChg chg="mod">
          <ac:chgData name="Oliver Pinson-Roxburgh" userId="c6c9da32-508c-4ad3-962d-3c1210057300" providerId="ADAL" clId="{2DD570B6-4B7B-43A1-9838-8A8CDE4DD702}" dt="2020-02-20T21:27:37.872" v="16" actId="1076"/>
          <ac:picMkLst>
            <pc:docMk/>
            <pc:sldMk cId="1846217780" sldId="321"/>
            <ac:picMk id="17" creationId="{00000000-0000-0000-0000-000000000000}"/>
          </ac:picMkLst>
        </pc:picChg>
        <pc:picChg chg="mod">
          <ac:chgData name="Oliver Pinson-Roxburgh" userId="c6c9da32-508c-4ad3-962d-3c1210057300" providerId="ADAL" clId="{2DD570B6-4B7B-43A1-9838-8A8CDE4DD702}" dt="2020-02-20T21:27:37.872" v="16" actId="1076"/>
          <ac:picMkLst>
            <pc:docMk/>
            <pc:sldMk cId="1846217780" sldId="321"/>
            <ac:picMk id="18" creationId="{00000000-0000-0000-0000-000000000000}"/>
          </ac:picMkLst>
        </pc:picChg>
      </pc:sldChg>
      <pc:sldChg chg="addSp delSp modSp add">
        <pc:chgData name="Oliver Pinson-Roxburgh" userId="c6c9da32-508c-4ad3-962d-3c1210057300" providerId="ADAL" clId="{2DD570B6-4B7B-43A1-9838-8A8CDE4DD702}" dt="2020-02-20T22:12:57.999" v="397" actId="1076"/>
        <pc:sldMkLst>
          <pc:docMk/>
          <pc:sldMk cId="3826596561" sldId="353"/>
        </pc:sldMkLst>
        <pc:spChg chg="mod">
          <ac:chgData name="Oliver Pinson-Roxburgh" userId="c6c9da32-508c-4ad3-962d-3c1210057300" providerId="ADAL" clId="{2DD570B6-4B7B-43A1-9838-8A8CDE4DD702}" dt="2020-02-20T22:12:42.959" v="394" actId="20577"/>
          <ac:spMkLst>
            <pc:docMk/>
            <pc:sldMk cId="3826596561" sldId="353"/>
            <ac:spMk id="2" creationId="{F8D6D5DC-289E-4C31-8D11-D45539EB0644}"/>
          </ac:spMkLst>
        </pc:spChg>
        <pc:spChg chg="add del mod">
          <ac:chgData name="Oliver Pinson-Roxburgh" userId="c6c9da32-508c-4ad3-962d-3c1210057300" providerId="ADAL" clId="{2DD570B6-4B7B-43A1-9838-8A8CDE4DD702}" dt="2020-02-20T22:11:35.423" v="279" actId="478"/>
          <ac:spMkLst>
            <pc:docMk/>
            <pc:sldMk cId="3826596561" sldId="353"/>
            <ac:spMk id="3" creationId="{40D10F66-7FCF-4DE3-9397-B6C59502B6FD}"/>
          </ac:spMkLst>
        </pc:spChg>
        <pc:spChg chg="add mod">
          <ac:chgData name="Oliver Pinson-Roxburgh" userId="c6c9da32-508c-4ad3-962d-3c1210057300" providerId="ADAL" clId="{2DD570B6-4B7B-43A1-9838-8A8CDE4DD702}" dt="2020-02-20T22:11:48.152" v="311" actId="20577"/>
          <ac:spMkLst>
            <pc:docMk/>
            <pc:sldMk cId="3826596561" sldId="353"/>
            <ac:spMk id="4" creationId="{698139E4-602A-468B-A0E0-48CFDBFADF7B}"/>
          </ac:spMkLst>
        </pc:spChg>
        <pc:spChg chg="del">
          <ac:chgData name="Oliver Pinson-Roxburgh" userId="c6c9da32-508c-4ad3-962d-3c1210057300" providerId="ADAL" clId="{2DD570B6-4B7B-43A1-9838-8A8CDE4DD702}" dt="2020-02-20T22:11:26.735" v="276"/>
          <ac:spMkLst>
            <pc:docMk/>
            <pc:sldMk cId="3826596561" sldId="353"/>
            <ac:spMk id="7" creationId="{6CE6A288-36AB-4948-81CF-8F99D24598F9}"/>
          </ac:spMkLst>
        </pc:spChg>
        <pc:spChg chg="mod">
          <ac:chgData name="Oliver Pinson-Roxburgh" userId="c6c9da32-508c-4ad3-962d-3c1210057300" providerId="ADAL" clId="{2DD570B6-4B7B-43A1-9838-8A8CDE4DD702}" dt="2020-02-20T22:12:57.999" v="397" actId="1076"/>
          <ac:spMkLst>
            <pc:docMk/>
            <pc:sldMk cId="3826596561" sldId="353"/>
            <ac:spMk id="13" creationId="{1FF0C608-BAEC-4DA2-8FDC-EFF8994B4DD8}"/>
          </ac:spMkLst>
        </pc:spChg>
        <pc:picChg chg="mod">
          <ac:chgData name="Oliver Pinson-Roxburgh" userId="c6c9da32-508c-4ad3-962d-3c1210057300" providerId="ADAL" clId="{2DD570B6-4B7B-43A1-9838-8A8CDE4DD702}" dt="2020-02-20T22:12:52.896" v="395" actId="14100"/>
          <ac:picMkLst>
            <pc:docMk/>
            <pc:sldMk cId="3826596561" sldId="353"/>
            <ac:picMk id="12" creationId="{39192D01-DE1A-4ADB-8F47-FAB628C8BDD5}"/>
          </ac:picMkLst>
        </pc:picChg>
      </pc:sldChg>
      <pc:sldChg chg="del ord">
        <pc:chgData name="Oliver Pinson-Roxburgh" userId="c6c9da32-508c-4ad3-962d-3c1210057300" providerId="ADAL" clId="{2DD570B6-4B7B-43A1-9838-8A8CDE4DD702}" dt="2020-02-20T21:29:01.752" v="26" actId="47"/>
        <pc:sldMkLst>
          <pc:docMk/>
          <pc:sldMk cId="2480934228" sldId="369"/>
        </pc:sldMkLst>
      </pc:sldChg>
      <pc:sldChg chg="addSp delSp modSp add">
        <pc:chgData name="Oliver Pinson-Roxburgh" userId="c6c9da32-508c-4ad3-962d-3c1210057300" providerId="ADAL" clId="{2DD570B6-4B7B-43A1-9838-8A8CDE4DD702}" dt="2020-02-20T22:12:30.939" v="378" actId="1076"/>
        <pc:sldMkLst>
          <pc:docMk/>
          <pc:sldMk cId="3568780382" sldId="369"/>
        </pc:sldMkLst>
        <pc:spChg chg="mod">
          <ac:chgData name="Oliver Pinson-Roxburgh" userId="c6c9da32-508c-4ad3-962d-3c1210057300" providerId="ADAL" clId="{2DD570B6-4B7B-43A1-9838-8A8CDE4DD702}" dt="2020-02-20T22:12:28.455" v="377" actId="313"/>
          <ac:spMkLst>
            <pc:docMk/>
            <pc:sldMk cId="3568780382" sldId="369"/>
            <ac:spMk id="3" creationId="{009A15F7-390B-447C-926B-8086B5714CF6}"/>
          </ac:spMkLst>
        </pc:spChg>
        <pc:spChg chg="del">
          <ac:chgData name="Oliver Pinson-Roxburgh" userId="c6c9da32-508c-4ad3-962d-3c1210057300" providerId="ADAL" clId="{2DD570B6-4B7B-43A1-9838-8A8CDE4DD702}" dt="2020-02-20T22:11:26.735" v="276"/>
          <ac:spMkLst>
            <pc:docMk/>
            <pc:sldMk cId="3568780382" sldId="369"/>
            <ac:spMk id="4" creationId="{BB87AF71-5D28-467A-9B18-ECCA900743AD}"/>
          </ac:spMkLst>
        </pc:spChg>
        <pc:spChg chg="del mod">
          <ac:chgData name="Oliver Pinson-Roxburgh" userId="c6c9da32-508c-4ad3-962d-3c1210057300" providerId="ADAL" clId="{2DD570B6-4B7B-43A1-9838-8A8CDE4DD702}" dt="2020-02-20T22:11:59.023" v="315"/>
          <ac:spMkLst>
            <pc:docMk/>
            <pc:sldMk cId="3568780382" sldId="369"/>
            <ac:spMk id="5" creationId="{FA31C44F-0F59-4654-A13A-DB5D9EBECD61}"/>
          </ac:spMkLst>
        </pc:spChg>
        <pc:spChg chg="add del mod">
          <ac:chgData name="Oliver Pinson-Roxburgh" userId="c6c9da32-508c-4ad3-962d-3c1210057300" providerId="ADAL" clId="{2DD570B6-4B7B-43A1-9838-8A8CDE4DD702}" dt="2020-02-20T22:11:59.021" v="313" actId="478"/>
          <ac:spMkLst>
            <pc:docMk/>
            <pc:sldMk cId="3568780382" sldId="369"/>
            <ac:spMk id="6" creationId="{CB865222-2F11-49FC-B969-10E901C93D75}"/>
          </ac:spMkLst>
        </pc:spChg>
        <pc:spChg chg="add mod">
          <ac:chgData name="Oliver Pinson-Roxburgh" userId="c6c9da32-508c-4ad3-962d-3c1210057300" providerId="ADAL" clId="{2DD570B6-4B7B-43A1-9838-8A8CDE4DD702}" dt="2020-02-20T22:12:30.939" v="378" actId="1076"/>
          <ac:spMkLst>
            <pc:docMk/>
            <pc:sldMk cId="3568780382" sldId="369"/>
            <ac:spMk id="7" creationId="{E05F87C6-9787-4077-B4AF-830734663472}"/>
          </ac:spMkLst>
        </pc:spChg>
      </pc:sldChg>
      <pc:sldChg chg="del">
        <pc:chgData name="Oliver Pinson-Roxburgh" userId="c6c9da32-508c-4ad3-962d-3c1210057300" providerId="ADAL" clId="{2DD570B6-4B7B-43A1-9838-8A8CDE4DD702}" dt="2020-02-20T21:28:13.923" v="22" actId="47"/>
        <pc:sldMkLst>
          <pc:docMk/>
          <pc:sldMk cId="1617141350" sldId="380"/>
        </pc:sldMkLst>
      </pc:sldChg>
      <pc:sldChg chg="del">
        <pc:chgData name="Oliver Pinson-Roxburgh" userId="c6c9da32-508c-4ad3-962d-3c1210057300" providerId="ADAL" clId="{2DD570B6-4B7B-43A1-9838-8A8CDE4DD702}" dt="2020-02-20T21:28:13.923" v="22" actId="47"/>
        <pc:sldMkLst>
          <pc:docMk/>
          <pc:sldMk cId="3460426901" sldId="382"/>
        </pc:sldMkLst>
      </pc:sldChg>
      <pc:sldChg chg="del">
        <pc:chgData name="Oliver Pinson-Roxburgh" userId="c6c9da32-508c-4ad3-962d-3c1210057300" providerId="ADAL" clId="{2DD570B6-4B7B-43A1-9838-8A8CDE4DD702}" dt="2020-02-20T21:28:13.923" v="22" actId="47"/>
        <pc:sldMkLst>
          <pc:docMk/>
          <pc:sldMk cId="2982163719" sldId="383"/>
        </pc:sldMkLst>
      </pc:sldChg>
      <pc:sldChg chg="del">
        <pc:chgData name="Oliver Pinson-Roxburgh" userId="c6c9da32-508c-4ad3-962d-3c1210057300" providerId="ADAL" clId="{2DD570B6-4B7B-43A1-9838-8A8CDE4DD702}" dt="2020-02-20T21:28:13.923" v="22" actId="47"/>
        <pc:sldMkLst>
          <pc:docMk/>
          <pc:sldMk cId="799087624" sldId="384"/>
        </pc:sldMkLst>
      </pc:sldChg>
      <pc:sldChg chg="del">
        <pc:chgData name="Oliver Pinson-Roxburgh" userId="c6c9da32-508c-4ad3-962d-3c1210057300" providerId="ADAL" clId="{2DD570B6-4B7B-43A1-9838-8A8CDE4DD702}" dt="2020-02-20T21:28:13.923" v="22" actId="47"/>
        <pc:sldMkLst>
          <pc:docMk/>
          <pc:sldMk cId="360995340" sldId="385"/>
        </pc:sldMkLst>
      </pc:sldChg>
      <pc:sldChg chg="del">
        <pc:chgData name="Oliver Pinson-Roxburgh" userId="c6c9da32-508c-4ad3-962d-3c1210057300" providerId="ADAL" clId="{2DD570B6-4B7B-43A1-9838-8A8CDE4DD702}" dt="2020-02-20T21:28:13.923" v="22" actId="47"/>
        <pc:sldMkLst>
          <pc:docMk/>
          <pc:sldMk cId="1736020156" sldId="386"/>
        </pc:sldMkLst>
      </pc:sldChg>
      <pc:sldChg chg="del">
        <pc:chgData name="Oliver Pinson-Roxburgh" userId="c6c9da32-508c-4ad3-962d-3c1210057300" providerId="ADAL" clId="{2DD570B6-4B7B-43A1-9838-8A8CDE4DD702}" dt="2020-02-20T22:13:30.595" v="398" actId="47"/>
        <pc:sldMkLst>
          <pc:docMk/>
          <pc:sldMk cId="1813073984" sldId="389"/>
        </pc:sldMkLst>
      </pc:sldChg>
      <pc:sldChg chg="del">
        <pc:chgData name="Oliver Pinson-Roxburgh" userId="c6c9da32-508c-4ad3-962d-3c1210057300" providerId="ADAL" clId="{2DD570B6-4B7B-43A1-9838-8A8CDE4DD702}" dt="2020-02-20T21:28:01.542" v="21" actId="47"/>
        <pc:sldMkLst>
          <pc:docMk/>
          <pc:sldMk cId="1566860289" sldId="393"/>
        </pc:sldMkLst>
      </pc:sldChg>
      <pc:sldChg chg="addSp delSp modSp add del">
        <pc:chgData name="Oliver Pinson-Roxburgh" userId="c6c9da32-508c-4ad3-962d-3c1210057300" providerId="ADAL" clId="{2DD570B6-4B7B-43A1-9838-8A8CDE4DD702}" dt="2020-02-20T22:20:50.393" v="534" actId="47"/>
        <pc:sldMkLst>
          <pc:docMk/>
          <pc:sldMk cId="4008992865" sldId="395"/>
        </pc:sldMkLst>
        <pc:spChg chg="mod">
          <ac:chgData name="Oliver Pinson-Roxburgh" userId="c6c9da32-508c-4ad3-962d-3c1210057300" providerId="ADAL" clId="{2DD570B6-4B7B-43A1-9838-8A8CDE4DD702}" dt="2020-02-20T22:14:24.144" v="407" actId="27636"/>
          <ac:spMkLst>
            <pc:docMk/>
            <pc:sldMk cId="4008992865" sldId="395"/>
            <ac:spMk id="2" creationId="{43735F8D-70E5-43ED-82DB-E551BBC3FE81}"/>
          </ac:spMkLst>
        </pc:spChg>
        <pc:spChg chg="mod">
          <ac:chgData name="Oliver Pinson-Roxburgh" userId="c6c9da32-508c-4ad3-962d-3c1210057300" providerId="ADAL" clId="{2DD570B6-4B7B-43A1-9838-8A8CDE4DD702}" dt="2020-02-20T21:30:01.314" v="151" actId="20577"/>
          <ac:spMkLst>
            <pc:docMk/>
            <pc:sldMk cId="4008992865" sldId="395"/>
            <ac:spMk id="3" creationId="{E8BB9019-DD00-4CBF-96A7-B6F5A4A9FB6E}"/>
          </ac:spMkLst>
        </pc:spChg>
        <pc:spChg chg="mod">
          <ac:chgData name="Oliver Pinson-Roxburgh" userId="c6c9da32-508c-4ad3-962d-3c1210057300" providerId="ADAL" clId="{2DD570B6-4B7B-43A1-9838-8A8CDE4DD702}" dt="2020-02-20T21:29:54.911" v="145" actId="20577"/>
          <ac:spMkLst>
            <pc:docMk/>
            <pc:sldMk cId="4008992865" sldId="395"/>
            <ac:spMk id="4" creationId="{9C5E0C30-8658-497D-A890-8A0D842345A9}"/>
          </ac:spMkLst>
        </pc:spChg>
        <pc:spChg chg="add del">
          <ac:chgData name="Oliver Pinson-Roxburgh" userId="c6c9da32-508c-4ad3-962d-3c1210057300" providerId="ADAL" clId="{2DD570B6-4B7B-43A1-9838-8A8CDE4DD702}" dt="2020-02-20T21:56:08.841" v="156" actId="478"/>
          <ac:spMkLst>
            <pc:docMk/>
            <pc:sldMk cId="4008992865" sldId="395"/>
            <ac:spMk id="5" creationId="{3B439483-43E0-49AD-8FEC-F803417E28CB}"/>
          </ac:spMkLst>
        </pc:spChg>
        <pc:picChg chg="add del">
          <ac:chgData name="Oliver Pinson-Roxburgh" userId="c6c9da32-508c-4ad3-962d-3c1210057300" providerId="ADAL" clId="{2DD570B6-4B7B-43A1-9838-8A8CDE4DD702}" dt="2020-02-20T21:58:06.663" v="158" actId="478"/>
          <ac:picMkLst>
            <pc:docMk/>
            <pc:sldMk cId="4008992865" sldId="395"/>
            <ac:picMk id="6" creationId="{1FFC987B-823A-4C2E-83BC-D5FA383281AE}"/>
          </ac:picMkLst>
        </pc:picChg>
      </pc:sldChg>
      <pc:sldChg chg="addSp delSp modSp add del">
        <pc:chgData name="Oliver Pinson-Roxburgh" userId="c6c9da32-508c-4ad3-962d-3c1210057300" providerId="ADAL" clId="{2DD570B6-4B7B-43A1-9838-8A8CDE4DD702}" dt="2020-02-20T22:20:45.169" v="533" actId="47"/>
        <pc:sldMkLst>
          <pc:docMk/>
          <pc:sldMk cId="2395556270" sldId="396"/>
        </pc:sldMkLst>
        <pc:spChg chg="del">
          <ac:chgData name="Oliver Pinson-Roxburgh" userId="c6c9da32-508c-4ad3-962d-3c1210057300" providerId="ADAL" clId="{2DD570B6-4B7B-43A1-9838-8A8CDE4DD702}" dt="2020-02-20T22:04:21.180" v="171" actId="478"/>
          <ac:spMkLst>
            <pc:docMk/>
            <pc:sldMk cId="2395556270" sldId="396"/>
            <ac:spMk id="2" creationId="{726F1501-B35B-40DE-BBC7-5359BEA7BCAA}"/>
          </ac:spMkLst>
        </pc:spChg>
        <pc:spChg chg="mod">
          <ac:chgData name="Oliver Pinson-Roxburgh" userId="c6c9da32-508c-4ad3-962d-3c1210057300" providerId="ADAL" clId="{2DD570B6-4B7B-43A1-9838-8A8CDE4DD702}" dt="2020-02-20T22:04:18.663" v="170" actId="20577"/>
          <ac:spMkLst>
            <pc:docMk/>
            <pc:sldMk cId="2395556270" sldId="396"/>
            <ac:spMk id="3" creationId="{6C42B10C-AFA0-4A20-A733-B758EAE28B20}"/>
          </ac:spMkLst>
        </pc:spChg>
        <pc:spChg chg="mod">
          <ac:chgData name="Oliver Pinson-Roxburgh" userId="c6c9da32-508c-4ad3-962d-3c1210057300" providerId="ADAL" clId="{2DD570B6-4B7B-43A1-9838-8A8CDE4DD702}" dt="2020-02-20T22:04:29.864" v="175" actId="1076"/>
          <ac:spMkLst>
            <pc:docMk/>
            <pc:sldMk cId="2395556270" sldId="396"/>
            <ac:spMk id="4" creationId="{B8A61F7F-85E4-46D2-BCDC-E9902F72C5FB}"/>
          </ac:spMkLst>
        </pc:spChg>
        <pc:picChg chg="add mod">
          <ac:chgData name="Oliver Pinson-Roxburgh" userId="c6c9da32-508c-4ad3-962d-3c1210057300" providerId="ADAL" clId="{2DD570B6-4B7B-43A1-9838-8A8CDE4DD702}" dt="2020-02-20T22:04:56.530" v="177" actId="1076"/>
          <ac:picMkLst>
            <pc:docMk/>
            <pc:sldMk cId="2395556270" sldId="396"/>
            <ac:picMk id="5" creationId="{BBF0658F-1C7A-44F3-9336-911E80CA616D}"/>
          </ac:picMkLst>
        </pc:picChg>
        <pc:picChg chg="add mod">
          <ac:chgData name="Oliver Pinson-Roxburgh" userId="c6c9da32-508c-4ad3-962d-3c1210057300" providerId="ADAL" clId="{2DD570B6-4B7B-43A1-9838-8A8CDE4DD702}" dt="2020-02-20T22:04:27.416" v="174" actId="1076"/>
          <ac:picMkLst>
            <pc:docMk/>
            <pc:sldMk cId="2395556270" sldId="396"/>
            <ac:picMk id="1026" creationId="{33E368C3-A667-4B42-B2D7-3998E15FADCF}"/>
          </ac:picMkLst>
        </pc:picChg>
      </pc:sldChg>
      <pc:sldChg chg="addSp delSp modSp add del">
        <pc:chgData name="Oliver Pinson-Roxburgh" userId="c6c9da32-508c-4ad3-962d-3c1210057300" providerId="ADAL" clId="{2DD570B6-4B7B-43A1-9838-8A8CDE4DD702}" dt="2020-02-20T22:20:43.136" v="532" actId="47"/>
        <pc:sldMkLst>
          <pc:docMk/>
          <pc:sldMk cId="2278313795" sldId="397"/>
        </pc:sldMkLst>
        <pc:spChg chg="del">
          <ac:chgData name="Oliver Pinson-Roxburgh" userId="c6c9da32-508c-4ad3-962d-3c1210057300" providerId="ADAL" clId="{2DD570B6-4B7B-43A1-9838-8A8CDE4DD702}" dt="2020-02-20T22:05:14.154" v="179" actId="478"/>
          <ac:spMkLst>
            <pc:docMk/>
            <pc:sldMk cId="2278313795" sldId="397"/>
            <ac:spMk id="2" creationId="{E3E25AC5-C749-4673-A56E-7CD89A03809B}"/>
          </ac:spMkLst>
        </pc:spChg>
        <pc:picChg chg="add mod">
          <ac:chgData name="Oliver Pinson-Roxburgh" userId="c6c9da32-508c-4ad3-962d-3c1210057300" providerId="ADAL" clId="{2DD570B6-4B7B-43A1-9838-8A8CDE4DD702}" dt="2020-02-20T22:05:28.382" v="185" actId="1076"/>
          <ac:picMkLst>
            <pc:docMk/>
            <pc:sldMk cId="2278313795" sldId="397"/>
            <ac:picMk id="5" creationId="{46D34759-2C5D-4F90-8CAF-4D68262DB3E4}"/>
          </ac:picMkLst>
        </pc:picChg>
      </pc:sldChg>
      <pc:sldChg chg="add del">
        <pc:chgData name="Oliver Pinson-Roxburgh" userId="c6c9da32-508c-4ad3-962d-3c1210057300" providerId="ADAL" clId="{2DD570B6-4B7B-43A1-9838-8A8CDE4DD702}" dt="2020-02-20T22:11:29.995" v="278" actId="47"/>
        <pc:sldMkLst>
          <pc:docMk/>
          <pc:sldMk cId="1516110911" sldId="398"/>
        </pc:sldMkLst>
      </pc:sldChg>
      <pc:sldChg chg="addSp delSp modSp add">
        <pc:chgData name="Oliver Pinson-Roxburgh" userId="c6c9da32-508c-4ad3-962d-3c1210057300" providerId="ADAL" clId="{2DD570B6-4B7B-43A1-9838-8A8CDE4DD702}" dt="2020-02-21T08:22:24.382" v="1753" actId="478"/>
        <pc:sldMkLst>
          <pc:docMk/>
          <pc:sldMk cId="1990834422" sldId="398"/>
        </pc:sldMkLst>
        <pc:spChg chg="del">
          <ac:chgData name="Oliver Pinson-Roxburgh" userId="c6c9da32-508c-4ad3-962d-3c1210057300" providerId="ADAL" clId="{2DD570B6-4B7B-43A1-9838-8A8CDE4DD702}" dt="2020-02-20T22:13:49.101" v="400" actId="478"/>
          <ac:spMkLst>
            <pc:docMk/>
            <pc:sldMk cId="1990834422" sldId="398"/>
            <ac:spMk id="2" creationId="{43735F8D-70E5-43ED-82DB-E551BBC3FE81}"/>
          </ac:spMkLst>
        </pc:spChg>
        <pc:spChg chg="mod">
          <ac:chgData name="Oliver Pinson-Roxburgh" userId="c6c9da32-508c-4ad3-962d-3c1210057300" providerId="ADAL" clId="{2DD570B6-4B7B-43A1-9838-8A8CDE4DD702}" dt="2020-02-20T22:20:57.101" v="535" actId="1076"/>
          <ac:spMkLst>
            <pc:docMk/>
            <pc:sldMk cId="1990834422" sldId="398"/>
            <ac:spMk id="3" creationId="{E8BB9019-DD00-4CBF-96A7-B6F5A4A9FB6E}"/>
          </ac:spMkLst>
        </pc:spChg>
        <pc:spChg chg="mod">
          <ac:chgData name="Oliver Pinson-Roxburgh" userId="c6c9da32-508c-4ad3-962d-3c1210057300" providerId="ADAL" clId="{2DD570B6-4B7B-43A1-9838-8A8CDE4DD702}" dt="2020-02-21T08:17:49.926" v="1747" actId="207"/>
          <ac:spMkLst>
            <pc:docMk/>
            <pc:sldMk cId="1990834422" sldId="398"/>
            <ac:spMk id="4" creationId="{9C5E0C30-8658-497D-A890-8A0D842345A9}"/>
          </ac:spMkLst>
        </pc:spChg>
        <pc:spChg chg="add del mod">
          <ac:chgData name="Oliver Pinson-Roxburgh" userId="c6c9da32-508c-4ad3-962d-3c1210057300" providerId="ADAL" clId="{2DD570B6-4B7B-43A1-9838-8A8CDE4DD702}" dt="2020-02-20T22:13:52.415" v="401" actId="478"/>
          <ac:spMkLst>
            <pc:docMk/>
            <pc:sldMk cId="1990834422" sldId="398"/>
            <ac:spMk id="6" creationId="{1197D7C8-D54C-4098-896B-A2D96727AD6A}"/>
          </ac:spMkLst>
        </pc:spChg>
        <pc:spChg chg="add del mod">
          <ac:chgData name="Oliver Pinson-Roxburgh" userId="c6c9da32-508c-4ad3-962d-3c1210057300" providerId="ADAL" clId="{2DD570B6-4B7B-43A1-9838-8A8CDE4DD702}" dt="2020-02-20T22:23:48.669" v="667" actId="478"/>
          <ac:spMkLst>
            <pc:docMk/>
            <pc:sldMk cId="1990834422" sldId="398"/>
            <ac:spMk id="10" creationId="{919D374D-B04F-41DE-ACC1-EC1073FAE661}"/>
          </ac:spMkLst>
        </pc:spChg>
        <pc:graphicFrameChg chg="add mod">
          <ac:chgData name="Oliver Pinson-Roxburgh" userId="c6c9da32-508c-4ad3-962d-3c1210057300" providerId="ADAL" clId="{2DD570B6-4B7B-43A1-9838-8A8CDE4DD702}" dt="2020-02-21T08:07:27.150" v="1661"/>
          <ac:graphicFrameMkLst>
            <pc:docMk/>
            <pc:sldMk cId="1990834422" sldId="398"/>
            <ac:graphicFrameMk id="7" creationId="{07A90A3D-1E0E-485B-B0B5-0B54732EB235}"/>
          </ac:graphicFrameMkLst>
        </pc:graphicFrameChg>
        <pc:picChg chg="add mod">
          <ac:chgData name="Oliver Pinson-Roxburgh" userId="c6c9da32-508c-4ad3-962d-3c1210057300" providerId="ADAL" clId="{2DD570B6-4B7B-43A1-9838-8A8CDE4DD702}" dt="2020-02-21T08:00:31.382" v="1527" actId="1035"/>
          <ac:picMkLst>
            <pc:docMk/>
            <pc:sldMk cId="1990834422" sldId="398"/>
            <ac:picMk id="8" creationId="{C2EA0817-5A91-49FB-A0B7-9C5002DD8FFF}"/>
          </ac:picMkLst>
        </pc:picChg>
        <pc:picChg chg="add mod">
          <ac:chgData name="Oliver Pinson-Roxburgh" userId="c6c9da32-508c-4ad3-962d-3c1210057300" providerId="ADAL" clId="{2DD570B6-4B7B-43A1-9838-8A8CDE4DD702}" dt="2020-02-21T08:00:37.142" v="1534" actId="1038"/>
          <ac:picMkLst>
            <pc:docMk/>
            <pc:sldMk cId="1990834422" sldId="398"/>
            <ac:picMk id="9" creationId="{CC2243F5-B455-4B85-B229-E8AA7E438055}"/>
          </ac:picMkLst>
        </pc:picChg>
        <pc:picChg chg="add del mod">
          <ac:chgData name="Oliver Pinson-Roxburgh" userId="c6c9da32-508c-4ad3-962d-3c1210057300" providerId="ADAL" clId="{2DD570B6-4B7B-43A1-9838-8A8CDE4DD702}" dt="2020-02-21T08:22:24.382" v="1753" actId="478"/>
          <ac:picMkLst>
            <pc:docMk/>
            <pc:sldMk cId="1990834422" sldId="398"/>
            <ac:picMk id="12" creationId="{26BD09F2-EBBC-4416-83FC-975D3CBA7ECE}"/>
          </ac:picMkLst>
        </pc:picChg>
      </pc:sldChg>
      <pc:sldChg chg="addSp delSp modSp add ord">
        <pc:chgData name="Oliver Pinson-Roxburgh" userId="c6c9da32-508c-4ad3-962d-3c1210057300" providerId="ADAL" clId="{2DD570B6-4B7B-43A1-9838-8A8CDE4DD702}" dt="2020-02-21T08:04:18.450" v="1643"/>
        <pc:sldMkLst>
          <pc:docMk/>
          <pc:sldMk cId="3224468556" sldId="399"/>
        </pc:sldMkLst>
        <pc:spChg chg="del">
          <ac:chgData name="Oliver Pinson-Roxburgh" userId="c6c9da32-508c-4ad3-962d-3c1210057300" providerId="ADAL" clId="{2DD570B6-4B7B-43A1-9838-8A8CDE4DD702}" dt="2020-02-20T22:25:24.228" v="686" actId="478"/>
          <ac:spMkLst>
            <pc:docMk/>
            <pc:sldMk cId="3224468556" sldId="399"/>
            <ac:spMk id="2" creationId="{CEF9ADF9-5562-47FF-ABCC-CF2B785A9336}"/>
          </ac:spMkLst>
        </pc:spChg>
        <pc:spChg chg="mod">
          <ac:chgData name="Oliver Pinson-Roxburgh" userId="c6c9da32-508c-4ad3-962d-3c1210057300" providerId="ADAL" clId="{2DD570B6-4B7B-43A1-9838-8A8CDE4DD702}" dt="2020-02-20T22:25:53.729" v="732" actId="313"/>
          <ac:spMkLst>
            <pc:docMk/>
            <pc:sldMk cId="3224468556" sldId="399"/>
            <ac:spMk id="3" creationId="{EEA15DF9-C955-48F3-AB3F-4D7ADAE9330F}"/>
          </ac:spMkLst>
        </pc:spChg>
        <pc:spChg chg="mod">
          <ac:chgData name="Oliver Pinson-Roxburgh" userId="c6c9da32-508c-4ad3-962d-3c1210057300" providerId="ADAL" clId="{2DD570B6-4B7B-43A1-9838-8A8CDE4DD702}" dt="2020-02-20T22:26:13.162" v="775" actId="20577"/>
          <ac:spMkLst>
            <pc:docMk/>
            <pc:sldMk cId="3224468556" sldId="399"/>
            <ac:spMk id="4" creationId="{0879FC84-9365-4FBE-9D06-CE79278A6070}"/>
          </ac:spMkLst>
        </pc:spChg>
        <pc:spChg chg="add del mod">
          <ac:chgData name="Oliver Pinson-Roxburgh" userId="c6c9da32-508c-4ad3-962d-3c1210057300" providerId="ADAL" clId="{2DD570B6-4B7B-43A1-9838-8A8CDE4DD702}" dt="2020-02-21T08:03:33.094" v="1641" actId="1036"/>
          <ac:spMkLst>
            <pc:docMk/>
            <pc:sldMk cId="3224468556" sldId="399"/>
            <ac:spMk id="6" creationId="{C48AFAC0-695D-47AB-A40B-365F45594492}"/>
          </ac:spMkLst>
        </pc:spChg>
        <pc:spChg chg="add del mod">
          <ac:chgData name="Oliver Pinson-Roxburgh" userId="c6c9da32-508c-4ad3-962d-3c1210057300" providerId="ADAL" clId="{2DD570B6-4B7B-43A1-9838-8A8CDE4DD702}" dt="2020-02-21T08:02:15.263" v="1583"/>
          <ac:spMkLst>
            <pc:docMk/>
            <pc:sldMk cId="3224468556" sldId="399"/>
            <ac:spMk id="7" creationId="{99345A07-43DE-442B-9F8C-B2A0C643CBDC}"/>
          </ac:spMkLst>
        </pc:spChg>
        <pc:picChg chg="add mod">
          <ac:chgData name="Oliver Pinson-Roxburgh" userId="c6c9da32-508c-4ad3-962d-3c1210057300" providerId="ADAL" clId="{2DD570B6-4B7B-43A1-9838-8A8CDE4DD702}" dt="2020-02-21T08:03:19.541" v="1634" actId="1076"/>
          <ac:picMkLst>
            <pc:docMk/>
            <pc:sldMk cId="3224468556" sldId="399"/>
            <ac:picMk id="5" creationId="{B788F7A5-DC13-43BE-B9F7-35C99D876438}"/>
          </ac:picMkLst>
        </pc:picChg>
      </pc:sldChg>
      <pc:sldChg chg="addSp delSp modSp add">
        <pc:chgData name="Oliver Pinson-Roxburgh" userId="c6c9da32-508c-4ad3-962d-3c1210057300" providerId="ADAL" clId="{2DD570B6-4B7B-43A1-9838-8A8CDE4DD702}" dt="2020-02-21T08:09:20.814" v="1729" actId="1035"/>
        <pc:sldMkLst>
          <pc:docMk/>
          <pc:sldMk cId="837529529" sldId="400"/>
        </pc:sldMkLst>
        <pc:spChg chg="del mod">
          <ac:chgData name="Oliver Pinson-Roxburgh" userId="c6c9da32-508c-4ad3-962d-3c1210057300" providerId="ADAL" clId="{2DD570B6-4B7B-43A1-9838-8A8CDE4DD702}" dt="2020-02-21T08:05:15.078" v="1644" actId="12084"/>
          <ac:spMkLst>
            <pc:docMk/>
            <pc:sldMk cId="837529529" sldId="400"/>
            <ac:spMk id="2" creationId="{EC016A43-CD24-4DF7-A224-193338CE3445}"/>
          </ac:spMkLst>
        </pc:spChg>
        <pc:spChg chg="mod">
          <ac:chgData name="Oliver Pinson-Roxburgh" userId="c6c9da32-508c-4ad3-962d-3c1210057300" providerId="ADAL" clId="{2DD570B6-4B7B-43A1-9838-8A8CDE4DD702}" dt="2020-02-20T22:29:07.852" v="880" actId="20577"/>
          <ac:spMkLst>
            <pc:docMk/>
            <pc:sldMk cId="837529529" sldId="400"/>
            <ac:spMk id="3" creationId="{4C9FC8F0-5F47-4E02-9EF8-A7FC1545A23F}"/>
          </ac:spMkLst>
        </pc:spChg>
        <pc:spChg chg="mod">
          <ac:chgData name="Oliver Pinson-Roxburgh" userId="c6c9da32-508c-4ad3-962d-3c1210057300" providerId="ADAL" clId="{2DD570B6-4B7B-43A1-9838-8A8CDE4DD702}" dt="2020-02-20T22:29:17.034" v="890" actId="1076"/>
          <ac:spMkLst>
            <pc:docMk/>
            <pc:sldMk cId="837529529" sldId="400"/>
            <ac:spMk id="4" creationId="{E4B948BC-8D90-48C2-BCBE-F49383B08FB9}"/>
          </ac:spMkLst>
        </pc:spChg>
        <pc:graphicFrameChg chg="add mod">
          <ac:chgData name="Oliver Pinson-Roxburgh" userId="c6c9da32-508c-4ad3-962d-3c1210057300" providerId="ADAL" clId="{2DD570B6-4B7B-43A1-9838-8A8CDE4DD702}" dt="2020-02-21T08:09:20.814" v="1729" actId="1035"/>
          <ac:graphicFrameMkLst>
            <pc:docMk/>
            <pc:sldMk cId="837529529" sldId="400"/>
            <ac:graphicFrameMk id="5" creationId="{9D7CFAA8-0FE0-4659-81A9-1AA63769FA55}"/>
          </ac:graphicFrameMkLst>
        </pc:graphicFrameChg>
        <pc:picChg chg="add mod">
          <ac:chgData name="Oliver Pinson-Roxburgh" userId="c6c9da32-508c-4ad3-962d-3c1210057300" providerId="ADAL" clId="{2DD570B6-4B7B-43A1-9838-8A8CDE4DD702}" dt="2020-02-21T08:09:20.814" v="1729" actId="1035"/>
          <ac:picMkLst>
            <pc:docMk/>
            <pc:sldMk cId="837529529" sldId="400"/>
            <ac:picMk id="6" creationId="{09D965BE-7835-4474-BC93-DAD9B784563A}"/>
          </ac:picMkLst>
        </pc:picChg>
      </pc:sldChg>
      <pc:sldChg chg="addSp delSp modSp add">
        <pc:chgData name="Oliver Pinson-Roxburgh" userId="c6c9da32-508c-4ad3-962d-3c1210057300" providerId="ADAL" clId="{2DD570B6-4B7B-43A1-9838-8A8CDE4DD702}" dt="2020-02-21T07:58:38.598" v="1480" actId="1038"/>
        <pc:sldMkLst>
          <pc:docMk/>
          <pc:sldMk cId="4114793603" sldId="401"/>
        </pc:sldMkLst>
        <pc:spChg chg="del">
          <ac:chgData name="Oliver Pinson-Roxburgh" userId="c6c9da32-508c-4ad3-962d-3c1210057300" providerId="ADAL" clId="{2DD570B6-4B7B-43A1-9838-8A8CDE4DD702}" dt="2020-02-20T22:32:43.493" v="1444" actId="478"/>
          <ac:spMkLst>
            <pc:docMk/>
            <pc:sldMk cId="4114793603" sldId="401"/>
            <ac:spMk id="2" creationId="{40925A11-FD74-43EF-BFD0-9DC6288BA773}"/>
          </ac:spMkLst>
        </pc:spChg>
        <pc:spChg chg="mod">
          <ac:chgData name="Oliver Pinson-Roxburgh" userId="c6c9da32-508c-4ad3-962d-3c1210057300" providerId="ADAL" clId="{2DD570B6-4B7B-43A1-9838-8A8CDE4DD702}" dt="2020-02-20T22:32:33.258" v="1424" actId="20577"/>
          <ac:spMkLst>
            <pc:docMk/>
            <pc:sldMk cId="4114793603" sldId="401"/>
            <ac:spMk id="3" creationId="{E52BBC95-690F-44F0-A801-080C4BB02174}"/>
          </ac:spMkLst>
        </pc:spChg>
        <pc:spChg chg="mod">
          <ac:chgData name="Oliver Pinson-Roxburgh" userId="c6c9da32-508c-4ad3-962d-3c1210057300" providerId="ADAL" clId="{2DD570B6-4B7B-43A1-9838-8A8CDE4DD702}" dt="2020-02-20T22:32:41.983" v="1443" actId="1076"/>
          <ac:spMkLst>
            <pc:docMk/>
            <pc:sldMk cId="4114793603" sldId="401"/>
            <ac:spMk id="4" creationId="{4B84EACF-035B-4633-8423-110669A6C0B5}"/>
          </ac:spMkLst>
        </pc:spChg>
        <pc:picChg chg="add mod">
          <ac:chgData name="Oliver Pinson-Roxburgh" userId="c6c9da32-508c-4ad3-962d-3c1210057300" providerId="ADAL" clId="{2DD570B6-4B7B-43A1-9838-8A8CDE4DD702}" dt="2020-02-21T07:58:38.598" v="1480" actId="1038"/>
          <ac:picMkLst>
            <pc:docMk/>
            <pc:sldMk cId="4114793603" sldId="401"/>
            <ac:picMk id="5" creationId="{6D93C109-46F9-42A9-B695-A7ED89F354DD}"/>
          </ac:picMkLst>
        </pc:picChg>
        <pc:picChg chg="add mod">
          <ac:chgData name="Oliver Pinson-Roxburgh" userId="c6c9da32-508c-4ad3-962d-3c1210057300" providerId="ADAL" clId="{2DD570B6-4B7B-43A1-9838-8A8CDE4DD702}" dt="2020-02-21T07:58:38.598" v="1480" actId="1038"/>
          <ac:picMkLst>
            <pc:docMk/>
            <pc:sldMk cId="4114793603" sldId="401"/>
            <ac:picMk id="6" creationId="{88F45F40-7F2E-4ED5-87C5-1BF5096582A0}"/>
          </ac:picMkLst>
        </pc:picChg>
        <pc:picChg chg="add mod">
          <ac:chgData name="Oliver Pinson-Roxburgh" userId="c6c9da32-508c-4ad3-962d-3c1210057300" providerId="ADAL" clId="{2DD570B6-4B7B-43A1-9838-8A8CDE4DD702}" dt="2020-02-21T07:58:38.598" v="1480" actId="1038"/>
          <ac:picMkLst>
            <pc:docMk/>
            <pc:sldMk cId="4114793603" sldId="401"/>
            <ac:picMk id="7" creationId="{22D98994-EF16-4CB9-8968-747DD7D87070}"/>
          </ac:picMkLst>
        </pc:picChg>
      </pc:sldChg>
      <pc:sldChg chg="addSp delSp modSp add">
        <pc:chgData name="Oliver Pinson-Roxburgh" userId="c6c9da32-508c-4ad3-962d-3c1210057300" providerId="ADAL" clId="{2DD570B6-4B7B-43A1-9838-8A8CDE4DD702}" dt="2020-04-16T10:30:53.003" v="1774" actId="20577"/>
        <pc:sldMkLst>
          <pc:docMk/>
          <pc:sldMk cId="72300359" sldId="402"/>
        </pc:sldMkLst>
        <pc:spChg chg="del">
          <ac:chgData name="Oliver Pinson-Roxburgh" userId="c6c9da32-508c-4ad3-962d-3c1210057300" providerId="ADAL" clId="{2DD570B6-4B7B-43A1-9838-8A8CDE4DD702}" dt="2020-03-30T13:01:06.718" v="1755"/>
          <ac:spMkLst>
            <pc:docMk/>
            <pc:sldMk cId="72300359" sldId="402"/>
            <ac:spMk id="2" creationId="{FBA9CBE3-A1C9-4513-9C77-55489E2D842D}"/>
          </ac:spMkLst>
        </pc:spChg>
        <pc:spChg chg="del">
          <ac:chgData name="Oliver Pinson-Roxburgh" userId="c6c9da32-508c-4ad3-962d-3c1210057300" providerId="ADAL" clId="{2DD570B6-4B7B-43A1-9838-8A8CDE4DD702}" dt="2020-03-30T13:01:06.718" v="1755"/>
          <ac:spMkLst>
            <pc:docMk/>
            <pc:sldMk cId="72300359" sldId="402"/>
            <ac:spMk id="3" creationId="{430B881B-5FF4-42DA-B38B-B88601249CD2}"/>
          </ac:spMkLst>
        </pc:spChg>
        <pc:spChg chg="del">
          <ac:chgData name="Oliver Pinson-Roxburgh" userId="c6c9da32-508c-4ad3-962d-3c1210057300" providerId="ADAL" clId="{2DD570B6-4B7B-43A1-9838-8A8CDE4DD702}" dt="2020-03-30T13:01:06.718" v="1755"/>
          <ac:spMkLst>
            <pc:docMk/>
            <pc:sldMk cId="72300359" sldId="402"/>
            <ac:spMk id="4" creationId="{FF3AEE32-C82D-44A2-A1F5-5AA0464E9274}"/>
          </ac:spMkLst>
        </pc:spChg>
        <pc:spChg chg="add mod">
          <ac:chgData name="Oliver Pinson-Roxburgh" userId="c6c9da32-508c-4ad3-962d-3c1210057300" providerId="ADAL" clId="{2DD570B6-4B7B-43A1-9838-8A8CDE4DD702}" dt="2020-04-16T10:30:53.003" v="1774" actId="20577"/>
          <ac:spMkLst>
            <pc:docMk/>
            <pc:sldMk cId="72300359" sldId="402"/>
            <ac:spMk id="5" creationId="{82513881-D27B-47E3-A036-FC0CD2EE0BC3}"/>
          </ac:spMkLst>
        </pc:spChg>
      </pc:sldChg>
    </pc:docChg>
  </pc:docChgLst>
  <pc:docChgLst>
    <pc:chgData name="Kieran Roberts" userId="193abccc-7382-4315-a7ab-b1fdeed20554" providerId="ADAL" clId="{63D7E29B-41F8-5749-B149-2A5FB4876676}"/>
    <pc:docChg chg="undo custSel addSld delSld modSld">
      <pc:chgData name="Kieran Roberts" userId="193abccc-7382-4315-a7ab-b1fdeed20554" providerId="ADAL" clId="{63D7E29B-41F8-5749-B149-2A5FB4876676}" dt="2020-02-19T18:08:25.525" v="8" actId="27636"/>
      <pc:docMkLst>
        <pc:docMk/>
      </pc:docMkLst>
      <pc:sldChg chg="modSp">
        <pc:chgData name="Kieran Roberts" userId="193abccc-7382-4315-a7ab-b1fdeed20554" providerId="ADAL" clId="{63D7E29B-41F8-5749-B149-2A5FB4876676}" dt="2020-02-19T18:08:25.443" v="6" actId="27636"/>
        <pc:sldMkLst>
          <pc:docMk/>
          <pc:sldMk cId="1617141350" sldId="380"/>
        </pc:sldMkLst>
        <pc:spChg chg="mod">
          <ac:chgData name="Kieran Roberts" userId="193abccc-7382-4315-a7ab-b1fdeed20554" providerId="ADAL" clId="{63D7E29B-41F8-5749-B149-2A5FB4876676}" dt="2020-02-19T18:08:25.443" v="6" actId="27636"/>
          <ac:spMkLst>
            <pc:docMk/>
            <pc:sldMk cId="1617141350" sldId="380"/>
            <ac:spMk id="2" creationId="{7D2A1019-267A-4CDD-97E9-87E3BDB5CC3C}"/>
          </ac:spMkLst>
        </pc:spChg>
      </pc:sldChg>
      <pc:sldChg chg="modSp">
        <pc:chgData name="Kieran Roberts" userId="193abccc-7382-4315-a7ab-b1fdeed20554" providerId="ADAL" clId="{63D7E29B-41F8-5749-B149-2A5FB4876676}" dt="2020-02-19T18:08:25.525" v="8" actId="27636"/>
        <pc:sldMkLst>
          <pc:docMk/>
          <pc:sldMk cId="3460426901" sldId="382"/>
        </pc:sldMkLst>
        <pc:spChg chg="mod">
          <ac:chgData name="Kieran Roberts" userId="193abccc-7382-4315-a7ab-b1fdeed20554" providerId="ADAL" clId="{63D7E29B-41F8-5749-B149-2A5FB4876676}" dt="2020-02-19T18:08:25.525" v="8" actId="27636"/>
          <ac:spMkLst>
            <pc:docMk/>
            <pc:sldMk cId="3460426901" sldId="382"/>
            <ac:spMk id="2" creationId="{7D2A1019-267A-4CDD-97E9-87E3BDB5CC3C}"/>
          </ac:spMkLst>
        </pc:spChg>
      </pc:sldChg>
      <pc:sldChg chg="modSp">
        <pc:chgData name="Kieran Roberts" userId="193abccc-7382-4315-a7ab-b1fdeed20554" providerId="ADAL" clId="{63D7E29B-41F8-5749-B149-2A5FB4876676}" dt="2020-02-19T18:08:25.488" v="7" actId="27636"/>
        <pc:sldMkLst>
          <pc:docMk/>
          <pc:sldMk cId="2982163719" sldId="383"/>
        </pc:sldMkLst>
        <pc:spChg chg="mod">
          <ac:chgData name="Kieran Roberts" userId="193abccc-7382-4315-a7ab-b1fdeed20554" providerId="ADAL" clId="{63D7E29B-41F8-5749-B149-2A5FB4876676}" dt="2020-02-19T18:08:25.488" v="7" actId="27636"/>
          <ac:spMkLst>
            <pc:docMk/>
            <pc:sldMk cId="2982163719" sldId="383"/>
            <ac:spMk id="2" creationId="{7D2A1019-267A-4CDD-97E9-87E3BDB5CC3C}"/>
          </ac:spMkLst>
        </pc:spChg>
      </pc:sldChg>
      <pc:sldChg chg="add del">
        <pc:chgData name="Kieran Roberts" userId="193abccc-7382-4315-a7ab-b1fdeed20554" providerId="ADAL" clId="{63D7E29B-41F8-5749-B149-2A5FB4876676}" dt="2020-02-19T18:08:25.159" v="5"/>
        <pc:sldMkLst>
          <pc:docMk/>
          <pc:sldMk cId="4216961664" sldId="395"/>
        </pc:sldMkLst>
      </pc:sldChg>
    </pc:docChg>
  </pc:docChgLst>
  <pc:docChgLst>
    <pc:chgData name="Katie Howe" userId="e79340c2-e61f-4c16-9a1b-ed27bd119847" providerId="ADAL" clId="{5501B405-962B-4338-B433-0BB7C81F9426}"/>
    <pc:docChg chg="modSld">
      <pc:chgData name="Katie Howe" userId="e79340c2-e61f-4c16-9a1b-ed27bd119847" providerId="ADAL" clId="{5501B405-962B-4338-B433-0BB7C81F9426}" dt="2021-03-23T17:22:02.989" v="2" actId="6549"/>
      <pc:docMkLst>
        <pc:docMk/>
      </pc:docMkLst>
      <pc:sldChg chg="modSp mod">
        <pc:chgData name="Katie Howe" userId="e79340c2-e61f-4c16-9a1b-ed27bd119847" providerId="ADAL" clId="{5501B405-962B-4338-B433-0BB7C81F9426}" dt="2021-03-23T17:22:02.989" v="2" actId="6549"/>
        <pc:sldMkLst>
          <pc:docMk/>
          <pc:sldMk cId="1230228645" sldId="331"/>
        </pc:sldMkLst>
        <pc:spChg chg="mod">
          <ac:chgData name="Katie Howe" userId="e79340c2-e61f-4c16-9a1b-ed27bd119847" providerId="ADAL" clId="{5501B405-962B-4338-B433-0BB7C81F9426}" dt="2021-03-23T17:22:02.989" v="2" actId="6549"/>
          <ac:spMkLst>
            <pc:docMk/>
            <pc:sldMk cId="1230228645" sldId="331"/>
            <ac:spMk id="10" creationId="{00000000-0000-0000-0000-000000000000}"/>
          </ac:spMkLst>
        </pc:spChg>
      </pc:sldChg>
      <pc:sldChg chg="modSp mod">
        <pc:chgData name="Katie Howe" userId="e79340c2-e61f-4c16-9a1b-ed27bd119847" providerId="ADAL" clId="{5501B405-962B-4338-B433-0BB7C81F9426}" dt="2021-03-23T17:21:47.553" v="0" actId="1076"/>
        <pc:sldMkLst>
          <pc:docMk/>
          <pc:sldMk cId="3476745407" sldId="403"/>
        </pc:sldMkLst>
        <pc:spChg chg="mod">
          <ac:chgData name="Katie Howe" userId="e79340c2-e61f-4c16-9a1b-ed27bd119847" providerId="ADAL" clId="{5501B405-962B-4338-B433-0BB7C81F9426}" dt="2021-03-23T17:21:47.553" v="0" actId="1076"/>
          <ac:spMkLst>
            <pc:docMk/>
            <pc:sldMk cId="3476745407" sldId="403"/>
            <ac:spMk id="26" creationId="{F8A87A9E-5D20-4468-B511-D0D819378E7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1560A8-210B-4797-80E4-FA7A2C2D3910}"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GB"/>
        </a:p>
      </dgm:t>
    </dgm:pt>
    <dgm:pt modelId="{C8FF4622-48FC-4446-B2C0-741FB89D6B31}">
      <dgm:prSet custT="1"/>
      <dgm:spPr/>
      <dgm:t>
        <a:bodyPr/>
        <a:lstStyle/>
        <a:p>
          <a:r>
            <a:rPr lang="en-GB" sz="700" kern="1200" dirty="0">
              <a:solidFill>
                <a:srgbClr val="324650"/>
              </a:solidFill>
              <a:latin typeface="Gotham HTF Book" pitchFamily="50" charset="0"/>
              <a:ea typeface="+mn-ea"/>
              <a:cs typeface="+mn-cs"/>
            </a:rPr>
            <a:t>Project coordinator engaged</a:t>
          </a:r>
        </a:p>
      </dgm:t>
    </dgm:pt>
    <dgm:pt modelId="{E3E7F3AF-2853-4CB2-9F8C-279AD80D8C71}" type="parTrans" cxnId="{73D7A176-52E9-4D10-A017-2D45043D2081}">
      <dgm:prSet/>
      <dgm:spPr/>
      <dgm:t>
        <a:bodyPr/>
        <a:lstStyle/>
        <a:p>
          <a:endParaRPr lang="en-GB"/>
        </a:p>
      </dgm:t>
    </dgm:pt>
    <dgm:pt modelId="{F8B88A3B-A615-4262-AE45-6852CAFE2C8A}" type="sibTrans" cxnId="{73D7A176-52E9-4D10-A017-2D45043D2081}">
      <dgm:prSet/>
      <dgm:spPr/>
      <dgm:t>
        <a:bodyPr/>
        <a:lstStyle/>
        <a:p>
          <a:endParaRPr lang="en-GB"/>
        </a:p>
      </dgm:t>
    </dgm:pt>
    <dgm:pt modelId="{02A9A8DD-45E1-4F2F-8D30-1ED0160BF642}">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Collects engagement form </a:t>
          </a:r>
        </a:p>
      </dgm:t>
    </dgm:pt>
    <dgm:pt modelId="{F393F7C0-4D18-4C5C-8F70-1CDC0064618C}" type="parTrans" cxnId="{CF9C19CE-8163-44BC-A807-6935A143FF3F}">
      <dgm:prSet/>
      <dgm:spPr/>
      <dgm:t>
        <a:bodyPr/>
        <a:lstStyle/>
        <a:p>
          <a:endParaRPr lang="en-GB"/>
        </a:p>
      </dgm:t>
    </dgm:pt>
    <dgm:pt modelId="{169CCBE6-F616-4891-ACED-D698626B9DBA}" type="sibTrans" cxnId="{CF9C19CE-8163-44BC-A807-6935A143FF3F}">
      <dgm:prSet/>
      <dgm:spPr/>
      <dgm:t>
        <a:bodyPr/>
        <a:lstStyle/>
        <a:p>
          <a:endParaRPr lang="en-GB"/>
        </a:p>
      </dgm:t>
    </dgm:pt>
    <dgm:pt modelId="{81F7C35D-25AD-4455-B037-92A705D78031}">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Arranges test date and allocates tester</a:t>
          </a:r>
        </a:p>
      </dgm:t>
    </dgm:pt>
    <dgm:pt modelId="{3CB350A9-41D6-453E-8D79-1262885EC4A3}" type="parTrans" cxnId="{48D95BA6-B193-4C9B-858C-895091713FCC}">
      <dgm:prSet/>
      <dgm:spPr/>
      <dgm:t>
        <a:bodyPr/>
        <a:lstStyle/>
        <a:p>
          <a:endParaRPr lang="en-GB"/>
        </a:p>
      </dgm:t>
    </dgm:pt>
    <dgm:pt modelId="{B9DBEF7A-4791-4721-B6C0-6AC31074D127}" type="sibTrans" cxnId="{48D95BA6-B193-4C9B-858C-895091713FCC}">
      <dgm:prSet/>
      <dgm:spPr/>
      <dgm:t>
        <a:bodyPr/>
        <a:lstStyle/>
        <a:p>
          <a:endParaRPr lang="en-GB"/>
        </a:p>
      </dgm:t>
    </dgm:pt>
    <dgm:pt modelId="{34D4A188-95F5-4D4B-8DC4-5B04D3E02FB6}">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Tester engages on day of testing to confirm start</a:t>
          </a:r>
        </a:p>
      </dgm:t>
    </dgm:pt>
    <dgm:pt modelId="{8EA64A58-BE56-40CC-94CA-EA952E7DEB42}" type="parTrans" cxnId="{1AFDCFA8-1ABF-47EA-AC9A-78EDCB9417D8}">
      <dgm:prSet/>
      <dgm:spPr/>
      <dgm:t>
        <a:bodyPr/>
        <a:lstStyle/>
        <a:p>
          <a:endParaRPr lang="en-GB"/>
        </a:p>
      </dgm:t>
    </dgm:pt>
    <dgm:pt modelId="{BFA48FE0-0F8C-4D01-B764-EEFE716B83A0}" type="sibTrans" cxnId="{1AFDCFA8-1ABF-47EA-AC9A-78EDCB9417D8}">
      <dgm:prSet/>
      <dgm:spPr/>
      <dgm:t>
        <a:bodyPr/>
        <a:lstStyle/>
        <a:p>
          <a:endParaRPr lang="en-GB"/>
        </a:p>
      </dgm:t>
    </dgm:pt>
    <dgm:pt modelId="{AA293011-DC9C-4088-8D03-433A959CF86E}">
      <dgm:prSet custT="1"/>
      <dgm:spPr/>
      <dgm:t>
        <a:bodyPr/>
        <a:lstStyle/>
        <a:p>
          <a:r>
            <a:rPr lang="en-GB" sz="700" kern="1200" dirty="0">
              <a:solidFill>
                <a:srgbClr val="324650"/>
              </a:solidFill>
              <a:latin typeface="Gotham HTF Book" pitchFamily="50" charset="0"/>
              <a:ea typeface="+mn-ea"/>
              <a:cs typeface="+mn-cs"/>
            </a:rPr>
            <a:t>Testing continues for scoped time</a:t>
          </a:r>
        </a:p>
      </dgm:t>
    </dgm:pt>
    <dgm:pt modelId="{132FAC29-11BA-4ECA-8172-BC13B621FACC}" type="parTrans" cxnId="{C8B64505-6C37-4897-AE61-87C4D6643502}">
      <dgm:prSet/>
      <dgm:spPr/>
      <dgm:t>
        <a:bodyPr/>
        <a:lstStyle/>
        <a:p>
          <a:endParaRPr lang="en-GB"/>
        </a:p>
      </dgm:t>
    </dgm:pt>
    <dgm:pt modelId="{CE328166-800D-4ABA-AD58-13FBC62BAB58}" type="sibTrans" cxnId="{C8B64505-6C37-4897-AE61-87C4D6643502}">
      <dgm:prSet/>
      <dgm:spPr/>
      <dgm:t>
        <a:bodyPr/>
        <a:lstStyle/>
        <a:p>
          <a:endParaRPr lang="en-GB"/>
        </a:p>
      </dgm:t>
    </dgm:pt>
    <dgm:pt modelId="{F820617C-C72F-483B-97A0-E5FA9BE8EE9E}">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Tester writes up test </a:t>
          </a:r>
        </a:p>
      </dgm:t>
    </dgm:pt>
    <dgm:pt modelId="{C5505EF6-DF38-4D62-BA58-BEC09F4DE876}" type="parTrans" cxnId="{DA779F97-2D59-40AA-A26F-46CAE496102B}">
      <dgm:prSet/>
      <dgm:spPr/>
      <dgm:t>
        <a:bodyPr/>
        <a:lstStyle/>
        <a:p>
          <a:endParaRPr lang="en-GB"/>
        </a:p>
      </dgm:t>
    </dgm:pt>
    <dgm:pt modelId="{E5A3DC5A-6D24-465D-A1CA-80E597378BAF}" type="sibTrans" cxnId="{DA779F97-2D59-40AA-A26F-46CAE496102B}">
      <dgm:prSet/>
      <dgm:spPr/>
      <dgm:t>
        <a:bodyPr/>
        <a:lstStyle/>
        <a:p>
          <a:endParaRPr lang="en-GB"/>
        </a:p>
      </dgm:t>
    </dgm:pt>
    <dgm:pt modelId="{3953BB0F-B4EA-45C3-85D4-376EA8D0C317}">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QA team review once complete</a:t>
          </a:r>
        </a:p>
      </dgm:t>
    </dgm:pt>
    <dgm:pt modelId="{3FDF500A-7661-42BF-8E7C-8FA5A66AAEDC}" type="parTrans" cxnId="{AA7EC528-E4EB-424E-B76B-28FCA717EEB7}">
      <dgm:prSet/>
      <dgm:spPr/>
      <dgm:t>
        <a:bodyPr/>
        <a:lstStyle/>
        <a:p>
          <a:endParaRPr lang="en-GB"/>
        </a:p>
      </dgm:t>
    </dgm:pt>
    <dgm:pt modelId="{CB5C3DCB-019D-4CC3-BD2C-D88CFE7DBDE6}" type="sibTrans" cxnId="{AA7EC528-E4EB-424E-B76B-28FCA717EEB7}">
      <dgm:prSet/>
      <dgm:spPr/>
      <dgm:t>
        <a:bodyPr/>
        <a:lstStyle/>
        <a:p>
          <a:endParaRPr lang="en-GB"/>
        </a:p>
      </dgm:t>
    </dgm:pt>
    <dgm:pt modelId="{91EC4F84-5C92-4D56-ACBB-E1BEC46473F9}">
      <dgm:prSet custT="1"/>
      <dgm:spPr/>
      <dgm: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TQA completed</a:t>
          </a:r>
        </a:p>
      </dgm:t>
    </dgm:pt>
    <dgm:pt modelId="{A57E8FC3-EE4E-4CF5-AB06-0480CA98C50B}" type="parTrans" cxnId="{EDBED765-F0BB-429E-8877-F48A28A519B6}">
      <dgm:prSet/>
      <dgm:spPr/>
      <dgm:t>
        <a:bodyPr/>
        <a:lstStyle/>
        <a:p>
          <a:endParaRPr lang="en-GB"/>
        </a:p>
      </dgm:t>
    </dgm:pt>
    <dgm:pt modelId="{D741FCCB-2E2C-474A-A695-27F263FDC579}" type="sibTrans" cxnId="{EDBED765-F0BB-429E-8877-F48A28A519B6}">
      <dgm:prSet/>
      <dgm:spPr/>
      <dgm:t>
        <a:bodyPr/>
        <a:lstStyle/>
        <a:p>
          <a:endParaRPr lang="en-GB"/>
        </a:p>
      </dgm:t>
    </dgm:pt>
    <dgm:pt modelId="{5F6D4814-A05A-4B1B-9DCE-24016339E5AF}">
      <dgm:prSet custT="1"/>
      <dgm:spPr/>
      <dgm:t>
        <a:bodyPr/>
        <a:lstStyle/>
        <a:p>
          <a:r>
            <a:rPr lang="en-GB" sz="700" kern="1200" dirty="0">
              <a:solidFill>
                <a:srgbClr val="324650"/>
              </a:solidFill>
              <a:latin typeface="Gotham HTF Book" pitchFamily="50" charset="0"/>
              <a:ea typeface="+mn-ea"/>
              <a:cs typeface="+mn-cs"/>
            </a:rPr>
            <a:t>Secure Report Delivery to customer within 5 days of test completion</a:t>
          </a:r>
        </a:p>
      </dgm:t>
    </dgm:pt>
    <dgm:pt modelId="{235161BD-7778-4CC8-912D-0865EA111D83}" type="parTrans" cxnId="{971A720C-1339-4C60-9B90-83BAFEB77B07}">
      <dgm:prSet/>
      <dgm:spPr/>
      <dgm:t>
        <a:bodyPr/>
        <a:lstStyle/>
        <a:p>
          <a:endParaRPr lang="en-GB"/>
        </a:p>
      </dgm:t>
    </dgm:pt>
    <dgm:pt modelId="{5858AD0E-5B2C-40B9-BF97-99FB4D34DFBF}" type="sibTrans" cxnId="{971A720C-1339-4C60-9B90-83BAFEB77B07}">
      <dgm:prSet/>
      <dgm:spPr/>
      <dgm:t>
        <a:bodyPr/>
        <a:lstStyle/>
        <a:p>
          <a:endParaRPr lang="en-GB"/>
        </a:p>
      </dgm:t>
    </dgm:pt>
    <dgm:pt modelId="{D0D9F91F-70D9-4BF1-BE77-772ACBC6D66A}" type="pres">
      <dgm:prSet presAssocID="{901560A8-210B-4797-80E4-FA7A2C2D3910}" presName="Name0" presStyleCnt="0">
        <dgm:presLayoutVars>
          <dgm:dir/>
          <dgm:resizeHandles val="exact"/>
        </dgm:presLayoutVars>
      </dgm:prSet>
      <dgm:spPr/>
    </dgm:pt>
    <dgm:pt modelId="{790BE4C5-AC22-437D-A93E-A017A3EC56F0}" type="pres">
      <dgm:prSet presAssocID="{901560A8-210B-4797-80E4-FA7A2C2D3910}" presName="arrow" presStyleLbl="bgShp" presStyleIdx="0" presStyleCnt="1"/>
      <dgm:spPr>
        <a:solidFill>
          <a:srgbClr val="324551"/>
        </a:solidFill>
        <a:ln>
          <a:solidFill>
            <a:srgbClr val="DC283C"/>
          </a:solidFill>
        </a:ln>
      </dgm:spPr>
    </dgm:pt>
    <dgm:pt modelId="{3165BD2C-D075-4D43-A37C-6A75A8663C63}" type="pres">
      <dgm:prSet presAssocID="{901560A8-210B-4797-80E4-FA7A2C2D3910}" presName="points" presStyleCnt="0"/>
      <dgm:spPr/>
    </dgm:pt>
    <dgm:pt modelId="{76E55F85-0213-4DA1-9448-09ADE09AA5D7}" type="pres">
      <dgm:prSet presAssocID="{C8FF4622-48FC-4446-B2C0-741FB89D6B31}" presName="compositeA" presStyleCnt="0"/>
      <dgm:spPr/>
    </dgm:pt>
    <dgm:pt modelId="{EE13900C-ECEB-474F-A2AD-35E1E48DD011}" type="pres">
      <dgm:prSet presAssocID="{C8FF4622-48FC-4446-B2C0-741FB89D6B31}" presName="textA" presStyleLbl="revTx" presStyleIdx="0" presStyleCnt="9">
        <dgm:presLayoutVars>
          <dgm:bulletEnabled val="1"/>
        </dgm:presLayoutVars>
      </dgm:prSet>
      <dgm:spPr/>
    </dgm:pt>
    <dgm:pt modelId="{604B25C2-3655-4534-B611-61E12BCDEAF9}" type="pres">
      <dgm:prSet presAssocID="{C8FF4622-48FC-4446-B2C0-741FB89D6B31}" presName="circleA" presStyleLbl="node1" presStyleIdx="0" presStyleCnt="9"/>
      <dgm:spPr>
        <a:solidFill>
          <a:srgbClr val="DC283C"/>
        </a:solidFill>
      </dgm:spPr>
    </dgm:pt>
    <dgm:pt modelId="{824C9EF5-E004-4A87-BA0A-6645FAE08489}" type="pres">
      <dgm:prSet presAssocID="{C8FF4622-48FC-4446-B2C0-741FB89D6B31}" presName="spaceA" presStyleCnt="0"/>
      <dgm:spPr/>
    </dgm:pt>
    <dgm:pt modelId="{C182D8DA-560D-4E52-B783-4B824DE69791}" type="pres">
      <dgm:prSet presAssocID="{F8B88A3B-A615-4262-AE45-6852CAFE2C8A}" presName="space" presStyleCnt="0"/>
      <dgm:spPr/>
    </dgm:pt>
    <dgm:pt modelId="{00BD05C7-8922-4313-8897-DD130E457FB7}" type="pres">
      <dgm:prSet presAssocID="{02A9A8DD-45E1-4F2F-8D30-1ED0160BF642}" presName="compositeB" presStyleCnt="0"/>
      <dgm:spPr/>
    </dgm:pt>
    <dgm:pt modelId="{1B2D9020-B7E2-4CC1-BD5F-0224D91F66E5}" type="pres">
      <dgm:prSet presAssocID="{02A9A8DD-45E1-4F2F-8D30-1ED0160BF642}" presName="textB" presStyleLbl="revTx" presStyleIdx="1" presStyleCnt="9">
        <dgm:presLayoutVars>
          <dgm:bulletEnabled val="1"/>
        </dgm:presLayoutVars>
      </dgm:prSet>
      <dgm:spPr/>
    </dgm:pt>
    <dgm:pt modelId="{2F2EC611-00D6-4D7F-80A4-6402613DD3DF}" type="pres">
      <dgm:prSet presAssocID="{02A9A8DD-45E1-4F2F-8D30-1ED0160BF642}" presName="circleB" presStyleLbl="node1" presStyleIdx="1" presStyleCnt="9"/>
      <dgm:spPr>
        <a:solidFill>
          <a:srgbClr val="DC283C"/>
        </a:solidFill>
      </dgm:spPr>
    </dgm:pt>
    <dgm:pt modelId="{14B373FA-7B19-492E-B593-6FAA3D1E96FC}" type="pres">
      <dgm:prSet presAssocID="{02A9A8DD-45E1-4F2F-8D30-1ED0160BF642}" presName="spaceB" presStyleCnt="0"/>
      <dgm:spPr/>
    </dgm:pt>
    <dgm:pt modelId="{BBDE0010-F95C-433B-86F8-80AA4BBFD975}" type="pres">
      <dgm:prSet presAssocID="{169CCBE6-F616-4891-ACED-D698626B9DBA}" presName="space" presStyleCnt="0"/>
      <dgm:spPr/>
    </dgm:pt>
    <dgm:pt modelId="{C8C9D76F-3202-4D9B-8F52-67E371639BC1}" type="pres">
      <dgm:prSet presAssocID="{81F7C35D-25AD-4455-B037-92A705D78031}" presName="compositeA" presStyleCnt="0"/>
      <dgm:spPr/>
    </dgm:pt>
    <dgm:pt modelId="{49C3F2FA-4E9A-4EBC-919F-EEE88CD6737A}" type="pres">
      <dgm:prSet presAssocID="{81F7C35D-25AD-4455-B037-92A705D78031}" presName="textA" presStyleLbl="revTx" presStyleIdx="2" presStyleCnt="9">
        <dgm:presLayoutVars>
          <dgm:bulletEnabled val="1"/>
        </dgm:presLayoutVars>
      </dgm:prSet>
      <dgm:spPr/>
    </dgm:pt>
    <dgm:pt modelId="{42FA3423-77FE-4BB1-9A2A-DDFDCBDC3142}" type="pres">
      <dgm:prSet presAssocID="{81F7C35D-25AD-4455-B037-92A705D78031}" presName="circleA" presStyleLbl="node1" presStyleIdx="2" presStyleCnt="9"/>
      <dgm:spPr>
        <a:solidFill>
          <a:srgbClr val="DC283C"/>
        </a:solidFill>
      </dgm:spPr>
    </dgm:pt>
    <dgm:pt modelId="{E9EA67A3-3B60-4D08-8BEB-13BB9DC270AE}" type="pres">
      <dgm:prSet presAssocID="{81F7C35D-25AD-4455-B037-92A705D78031}" presName="spaceA" presStyleCnt="0"/>
      <dgm:spPr/>
    </dgm:pt>
    <dgm:pt modelId="{6EE6AF41-336B-4733-90C5-F5CA4BD634F0}" type="pres">
      <dgm:prSet presAssocID="{B9DBEF7A-4791-4721-B6C0-6AC31074D127}" presName="space" presStyleCnt="0"/>
      <dgm:spPr/>
    </dgm:pt>
    <dgm:pt modelId="{B9087195-9E6D-4FDB-ACBA-F60044136464}" type="pres">
      <dgm:prSet presAssocID="{34D4A188-95F5-4D4B-8DC4-5B04D3E02FB6}" presName="compositeB" presStyleCnt="0"/>
      <dgm:spPr/>
    </dgm:pt>
    <dgm:pt modelId="{B82A77E1-F7D9-4424-B14A-DC642F574A49}" type="pres">
      <dgm:prSet presAssocID="{34D4A188-95F5-4D4B-8DC4-5B04D3E02FB6}" presName="textB" presStyleLbl="revTx" presStyleIdx="3" presStyleCnt="9">
        <dgm:presLayoutVars>
          <dgm:bulletEnabled val="1"/>
        </dgm:presLayoutVars>
      </dgm:prSet>
      <dgm:spPr/>
    </dgm:pt>
    <dgm:pt modelId="{6B1C4A24-6121-468A-89D0-64D0C2DAC3D8}" type="pres">
      <dgm:prSet presAssocID="{34D4A188-95F5-4D4B-8DC4-5B04D3E02FB6}" presName="circleB" presStyleLbl="node1" presStyleIdx="3" presStyleCnt="9"/>
      <dgm:spPr>
        <a:solidFill>
          <a:srgbClr val="DC283C"/>
        </a:solidFill>
      </dgm:spPr>
    </dgm:pt>
    <dgm:pt modelId="{15CB5DF1-8EF9-4D8F-A074-17136EC4E972}" type="pres">
      <dgm:prSet presAssocID="{34D4A188-95F5-4D4B-8DC4-5B04D3E02FB6}" presName="spaceB" presStyleCnt="0"/>
      <dgm:spPr/>
    </dgm:pt>
    <dgm:pt modelId="{BAFED4C6-0958-4E31-81FD-03E6BDC4DE08}" type="pres">
      <dgm:prSet presAssocID="{BFA48FE0-0F8C-4D01-B764-EEFE716B83A0}" presName="space" presStyleCnt="0"/>
      <dgm:spPr/>
    </dgm:pt>
    <dgm:pt modelId="{38AB6057-379F-4CDB-B3C5-D3DC9F4491AF}" type="pres">
      <dgm:prSet presAssocID="{AA293011-DC9C-4088-8D03-433A959CF86E}" presName="compositeA" presStyleCnt="0"/>
      <dgm:spPr/>
    </dgm:pt>
    <dgm:pt modelId="{7A134BB7-933B-4B35-BE0A-34B54FA952B0}" type="pres">
      <dgm:prSet presAssocID="{AA293011-DC9C-4088-8D03-433A959CF86E}" presName="textA" presStyleLbl="revTx" presStyleIdx="4" presStyleCnt="9">
        <dgm:presLayoutVars>
          <dgm:bulletEnabled val="1"/>
        </dgm:presLayoutVars>
      </dgm:prSet>
      <dgm:spPr/>
    </dgm:pt>
    <dgm:pt modelId="{061D7B97-AC0C-41ED-8990-74847DA3BFF6}" type="pres">
      <dgm:prSet presAssocID="{AA293011-DC9C-4088-8D03-433A959CF86E}" presName="circleA" presStyleLbl="node1" presStyleIdx="4" presStyleCnt="9"/>
      <dgm:spPr>
        <a:solidFill>
          <a:srgbClr val="DC283C"/>
        </a:solidFill>
      </dgm:spPr>
    </dgm:pt>
    <dgm:pt modelId="{AC900866-CED6-4915-83A8-9DB712613325}" type="pres">
      <dgm:prSet presAssocID="{AA293011-DC9C-4088-8D03-433A959CF86E}" presName="spaceA" presStyleCnt="0"/>
      <dgm:spPr/>
    </dgm:pt>
    <dgm:pt modelId="{D68B26D4-AF52-4E2F-BA7A-060929A89757}" type="pres">
      <dgm:prSet presAssocID="{CE328166-800D-4ABA-AD58-13FBC62BAB58}" presName="space" presStyleCnt="0"/>
      <dgm:spPr/>
    </dgm:pt>
    <dgm:pt modelId="{B6D6B06D-2C8E-4C51-B44C-66B6E19CE3B3}" type="pres">
      <dgm:prSet presAssocID="{F820617C-C72F-483B-97A0-E5FA9BE8EE9E}" presName="compositeB" presStyleCnt="0"/>
      <dgm:spPr/>
    </dgm:pt>
    <dgm:pt modelId="{EF69D982-5BB0-4B70-BB8C-710CB1A85B6F}" type="pres">
      <dgm:prSet presAssocID="{F820617C-C72F-483B-97A0-E5FA9BE8EE9E}" presName="textB" presStyleLbl="revTx" presStyleIdx="5" presStyleCnt="9">
        <dgm:presLayoutVars>
          <dgm:bulletEnabled val="1"/>
        </dgm:presLayoutVars>
      </dgm:prSet>
      <dgm:spPr/>
    </dgm:pt>
    <dgm:pt modelId="{84265380-D283-472C-B5E7-DA24B8DB1EFE}" type="pres">
      <dgm:prSet presAssocID="{F820617C-C72F-483B-97A0-E5FA9BE8EE9E}" presName="circleB" presStyleLbl="node1" presStyleIdx="5" presStyleCnt="9"/>
      <dgm:spPr>
        <a:solidFill>
          <a:srgbClr val="DC283C"/>
        </a:solidFill>
      </dgm:spPr>
    </dgm:pt>
    <dgm:pt modelId="{85088D6C-51DB-410E-9AB0-1A5D669B77DC}" type="pres">
      <dgm:prSet presAssocID="{F820617C-C72F-483B-97A0-E5FA9BE8EE9E}" presName="spaceB" presStyleCnt="0"/>
      <dgm:spPr/>
    </dgm:pt>
    <dgm:pt modelId="{F9E748FE-4374-437F-9316-A10FB673C3F2}" type="pres">
      <dgm:prSet presAssocID="{E5A3DC5A-6D24-465D-A1CA-80E597378BAF}" presName="space" presStyleCnt="0"/>
      <dgm:spPr/>
    </dgm:pt>
    <dgm:pt modelId="{FA01B08D-77BE-4C89-98B6-65AA89BA428F}" type="pres">
      <dgm:prSet presAssocID="{3953BB0F-B4EA-45C3-85D4-376EA8D0C317}" presName="compositeA" presStyleCnt="0"/>
      <dgm:spPr/>
    </dgm:pt>
    <dgm:pt modelId="{422ED7FF-C161-4748-8F44-7A493970E5D3}" type="pres">
      <dgm:prSet presAssocID="{3953BB0F-B4EA-45C3-85D4-376EA8D0C317}" presName="textA" presStyleLbl="revTx" presStyleIdx="6" presStyleCnt="9">
        <dgm:presLayoutVars>
          <dgm:bulletEnabled val="1"/>
        </dgm:presLayoutVars>
      </dgm:prSet>
      <dgm:spPr/>
    </dgm:pt>
    <dgm:pt modelId="{01D2969D-6C92-4F27-9E66-C42947FED138}" type="pres">
      <dgm:prSet presAssocID="{3953BB0F-B4EA-45C3-85D4-376EA8D0C317}" presName="circleA" presStyleLbl="node1" presStyleIdx="6" presStyleCnt="9"/>
      <dgm:spPr>
        <a:solidFill>
          <a:srgbClr val="DC283C"/>
        </a:solidFill>
      </dgm:spPr>
    </dgm:pt>
    <dgm:pt modelId="{56A5E86E-482A-415A-9CE2-C715BD06AF7F}" type="pres">
      <dgm:prSet presAssocID="{3953BB0F-B4EA-45C3-85D4-376EA8D0C317}" presName="spaceA" presStyleCnt="0"/>
      <dgm:spPr/>
    </dgm:pt>
    <dgm:pt modelId="{AF84CA31-AF13-47C6-9C2B-9258B3A46BE8}" type="pres">
      <dgm:prSet presAssocID="{CB5C3DCB-019D-4CC3-BD2C-D88CFE7DBDE6}" presName="space" presStyleCnt="0"/>
      <dgm:spPr/>
    </dgm:pt>
    <dgm:pt modelId="{03C20EC3-A884-44D7-96DA-91D8248D2347}" type="pres">
      <dgm:prSet presAssocID="{91EC4F84-5C92-4D56-ACBB-E1BEC46473F9}" presName="compositeB" presStyleCnt="0"/>
      <dgm:spPr/>
    </dgm:pt>
    <dgm:pt modelId="{7348777A-51B2-433E-AC48-E928F63614DA}" type="pres">
      <dgm:prSet presAssocID="{91EC4F84-5C92-4D56-ACBB-E1BEC46473F9}" presName="textB" presStyleLbl="revTx" presStyleIdx="7" presStyleCnt="9">
        <dgm:presLayoutVars>
          <dgm:bulletEnabled val="1"/>
        </dgm:presLayoutVars>
      </dgm:prSet>
      <dgm:spPr/>
    </dgm:pt>
    <dgm:pt modelId="{C941B780-4974-4468-9BBF-62275C03770B}" type="pres">
      <dgm:prSet presAssocID="{91EC4F84-5C92-4D56-ACBB-E1BEC46473F9}" presName="circleB" presStyleLbl="node1" presStyleIdx="7" presStyleCnt="9"/>
      <dgm:spPr>
        <a:solidFill>
          <a:srgbClr val="DC283C"/>
        </a:solidFill>
      </dgm:spPr>
    </dgm:pt>
    <dgm:pt modelId="{3E08FFCC-F53D-4946-9FEC-2116ECA82240}" type="pres">
      <dgm:prSet presAssocID="{91EC4F84-5C92-4D56-ACBB-E1BEC46473F9}" presName="spaceB" presStyleCnt="0"/>
      <dgm:spPr/>
    </dgm:pt>
    <dgm:pt modelId="{59E7805F-9694-4158-9576-ADDAC39046EF}" type="pres">
      <dgm:prSet presAssocID="{D741FCCB-2E2C-474A-A695-27F263FDC579}" presName="space" presStyleCnt="0"/>
      <dgm:spPr/>
    </dgm:pt>
    <dgm:pt modelId="{211F7D7A-F931-465A-A72F-887F9B533929}" type="pres">
      <dgm:prSet presAssocID="{5F6D4814-A05A-4B1B-9DCE-24016339E5AF}" presName="compositeA" presStyleCnt="0"/>
      <dgm:spPr/>
    </dgm:pt>
    <dgm:pt modelId="{3C10E3C3-1773-4CBF-867D-FA4FE23BA57C}" type="pres">
      <dgm:prSet presAssocID="{5F6D4814-A05A-4B1B-9DCE-24016339E5AF}" presName="textA" presStyleLbl="revTx" presStyleIdx="8" presStyleCnt="9">
        <dgm:presLayoutVars>
          <dgm:bulletEnabled val="1"/>
        </dgm:presLayoutVars>
      </dgm:prSet>
      <dgm:spPr/>
    </dgm:pt>
    <dgm:pt modelId="{3CC39A51-F038-44E7-B802-EFD82310FF44}" type="pres">
      <dgm:prSet presAssocID="{5F6D4814-A05A-4B1B-9DCE-24016339E5AF}" presName="circleA" presStyleLbl="node1" presStyleIdx="8" presStyleCnt="9"/>
      <dgm:spPr>
        <a:solidFill>
          <a:srgbClr val="DC283C"/>
        </a:solidFill>
      </dgm:spPr>
    </dgm:pt>
    <dgm:pt modelId="{0BA5802D-A0AE-4A8B-834D-E5E71E68D730}" type="pres">
      <dgm:prSet presAssocID="{5F6D4814-A05A-4B1B-9DCE-24016339E5AF}" presName="spaceA" presStyleCnt="0"/>
      <dgm:spPr/>
    </dgm:pt>
  </dgm:ptLst>
  <dgm:cxnLst>
    <dgm:cxn modelId="{C8B64505-6C37-4897-AE61-87C4D6643502}" srcId="{901560A8-210B-4797-80E4-FA7A2C2D3910}" destId="{AA293011-DC9C-4088-8D03-433A959CF86E}" srcOrd="4" destOrd="0" parTransId="{132FAC29-11BA-4ECA-8172-BC13B621FACC}" sibTransId="{CE328166-800D-4ABA-AD58-13FBC62BAB58}"/>
    <dgm:cxn modelId="{971A720C-1339-4C60-9B90-83BAFEB77B07}" srcId="{901560A8-210B-4797-80E4-FA7A2C2D3910}" destId="{5F6D4814-A05A-4B1B-9DCE-24016339E5AF}" srcOrd="8" destOrd="0" parTransId="{235161BD-7778-4CC8-912D-0865EA111D83}" sibTransId="{5858AD0E-5B2C-40B9-BF97-99FB4D34DFBF}"/>
    <dgm:cxn modelId="{7156610E-A29D-482C-90E1-04E4FB893443}" type="presOf" srcId="{02A9A8DD-45E1-4F2F-8D30-1ED0160BF642}" destId="{1B2D9020-B7E2-4CC1-BD5F-0224D91F66E5}" srcOrd="0" destOrd="0" presId="urn:microsoft.com/office/officeart/2005/8/layout/hProcess11"/>
    <dgm:cxn modelId="{AA7EC528-E4EB-424E-B76B-28FCA717EEB7}" srcId="{901560A8-210B-4797-80E4-FA7A2C2D3910}" destId="{3953BB0F-B4EA-45C3-85D4-376EA8D0C317}" srcOrd="6" destOrd="0" parTransId="{3FDF500A-7661-42BF-8E7C-8FA5A66AAEDC}" sibTransId="{CB5C3DCB-019D-4CC3-BD2C-D88CFE7DBDE6}"/>
    <dgm:cxn modelId="{EDBED765-F0BB-429E-8877-F48A28A519B6}" srcId="{901560A8-210B-4797-80E4-FA7A2C2D3910}" destId="{91EC4F84-5C92-4D56-ACBB-E1BEC46473F9}" srcOrd="7" destOrd="0" parTransId="{A57E8FC3-EE4E-4CF5-AB06-0480CA98C50B}" sibTransId="{D741FCCB-2E2C-474A-A695-27F263FDC579}"/>
    <dgm:cxn modelId="{588E7067-B276-4AD2-8C7C-ED433EABE62C}" type="presOf" srcId="{34D4A188-95F5-4D4B-8DC4-5B04D3E02FB6}" destId="{B82A77E1-F7D9-4424-B14A-DC642F574A49}" srcOrd="0" destOrd="0" presId="urn:microsoft.com/office/officeart/2005/8/layout/hProcess11"/>
    <dgm:cxn modelId="{47789E4B-D8BE-4035-8EC3-46792382221E}" type="presOf" srcId="{5F6D4814-A05A-4B1B-9DCE-24016339E5AF}" destId="{3C10E3C3-1773-4CBF-867D-FA4FE23BA57C}" srcOrd="0" destOrd="0" presId="urn:microsoft.com/office/officeart/2005/8/layout/hProcess11"/>
    <dgm:cxn modelId="{7243284E-B6AE-4FB4-A095-AA0856F6A234}" type="presOf" srcId="{91EC4F84-5C92-4D56-ACBB-E1BEC46473F9}" destId="{7348777A-51B2-433E-AC48-E928F63614DA}" srcOrd="0" destOrd="0" presId="urn:microsoft.com/office/officeart/2005/8/layout/hProcess11"/>
    <dgm:cxn modelId="{D271DF75-AA10-40F7-ADFC-7F3B9F0E7C34}" type="presOf" srcId="{F820617C-C72F-483B-97A0-E5FA9BE8EE9E}" destId="{EF69D982-5BB0-4B70-BB8C-710CB1A85B6F}" srcOrd="0" destOrd="0" presId="urn:microsoft.com/office/officeart/2005/8/layout/hProcess11"/>
    <dgm:cxn modelId="{73D7A176-52E9-4D10-A017-2D45043D2081}" srcId="{901560A8-210B-4797-80E4-FA7A2C2D3910}" destId="{C8FF4622-48FC-4446-B2C0-741FB89D6B31}" srcOrd="0" destOrd="0" parTransId="{E3E7F3AF-2853-4CB2-9F8C-279AD80D8C71}" sibTransId="{F8B88A3B-A615-4262-AE45-6852CAFE2C8A}"/>
    <dgm:cxn modelId="{F236928B-2B5A-4B8F-BE87-D6206ACAB3F9}" type="presOf" srcId="{C8FF4622-48FC-4446-B2C0-741FB89D6B31}" destId="{EE13900C-ECEB-474F-A2AD-35E1E48DD011}" srcOrd="0" destOrd="0" presId="urn:microsoft.com/office/officeart/2005/8/layout/hProcess11"/>
    <dgm:cxn modelId="{DA779F97-2D59-40AA-A26F-46CAE496102B}" srcId="{901560A8-210B-4797-80E4-FA7A2C2D3910}" destId="{F820617C-C72F-483B-97A0-E5FA9BE8EE9E}" srcOrd="5" destOrd="0" parTransId="{C5505EF6-DF38-4D62-BA58-BEC09F4DE876}" sibTransId="{E5A3DC5A-6D24-465D-A1CA-80E597378BAF}"/>
    <dgm:cxn modelId="{48D95BA6-B193-4C9B-858C-895091713FCC}" srcId="{901560A8-210B-4797-80E4-FA7A2C2D3910}" destId="{81F7C35D-25AD-4455-B037-92A705D78031}" srcOrd="2" destOrd="0" parTransId="{3CB350A9-41D6-453E-8D79-1262885EC4A3}" sibTransId="{B9DBEF7A-4791-4721-B6C0-6AC31074D127}"/>
    <dgm:cxn modelId="{1AFDCFA8-1ABF-47EA-AC9A-78EDCB9417D8}" srcId="{901560A8-210B-4797-80E4-FA7A2C2D3910}" destId="{34D4A188-95F5-4D4B-8DC4-5B04D3E02FB6}" srcOrd="3" destOrd="0" parTransId="{8EA64A58-BE56-40CC-94CA-EA952E7DEB42}" sibTransId="{BFA48FE0-0F8C-4D01-B764-EEFE716B83A0}"/>
    <dgm:cxn modelId="{4518DFCB-22E8-430D-AD10-D84CB4810440}" type="presOf" srcId="{901560A8-210B-4797-80E4-FA7A2C2D3910}" destId="{D0D9F91F-70D9-4BF1-BE77-772ACBC6D66A}" srcOrd="0" destOrd="0" presId="urn:microsoft.com/office/officeart/2005/8/layout/hProcess11"/>
    <dgm:cxn modelId="{CF9C19CE-8163-44BC-A807-6935A143FF3F}" srcId="{901560A8-210B-4797-80E4-FA7A2C2D3910}" destId="{02A9A8DD-45E1-4F2F-8D30-1ED0160BF642}" srcOrd="1" destOrd="0" parTransId="{F393F7C0-4D18-4C5C-8F70-1CDC0064618C}" sibTransId="{169CCBE6-F616-4891-ACED-D698626B9DBA}"/>
    <dgm:cxn modelId="{7B4FA4DE-6CC3-40AE-A60F-294D0941CAEB}" type="presOf" srcId="{AA293011-DC9C-4088-8D03-433A959CF86E}" destId="{7A134BB7-933B-4B35-BE0A-34B54FA952B0}" srcOrd="0" destOrd="0" presId="urn:microsoft.com/office/officeart/2005/8/layout/hProcess11"/>
    <dgm:cxn modelId="{8334F3F4-A764-4EAE-824F-437576C839A9}" type="presOf" srcId="{81F7C35D-25AD-4455-B037-92A705D78031}" destId="{49C3F2FA-4E9A-4EBC-919F-EEE88CD6737A}" srcOrd="0" destOrd="0" presId="urn:microsoft.com/office/officeart/2005/8/layout/hProcess11"/>
    <dgm:cxn modelId="{B8C74DFB-072A-4711-9B3F-8C7DB3C416AD}" type="presOf" srcId="{3953BB0F-B4EA-45C3-85D4-376EA8D0C317}" destId="{422ED7FF-C161-4748-8F44-7A493970E5D3}" srcOrd="0" destOrd="0" presId="urn:microsoft.com/office/officeart/2005/8/layout/hProcess11"/>
    <dgm:cxn modelId="{B7440476-34BF-4A03-BD57-50060A95FE39}" type="presParOf" srcId="{D0D9F91F-70D9-4BF1-BE77-772ACBC6D66A}" destId="{790BE4C5-AC22-437D-A93E-A017A3EC56F0}" srcOrd="0" destOrd="0" presId="urn:microsoft.com/office/officeart/2005/8/layout/hProcess11"/>
    <dgm:cxn modelId="{D452E48F-8A5D-44AF-BC5B-A0860E385051}" type="presParOf" srcId="{D0D9F91F-70D9-4BF1-BE77-772ACBC6D66A}" destId="{3165BD2C-D075-4D43-A37C-6A75A8663C63}" srcOrd="1" destOrd="0" presId="urn:microsoft.com/office/officeart/2005/8/layout/hProcess11"/>
    <dgm:cxn modelId="{94A15AE4-9F53-4CF0-80BD-B5A5B7DB2F39}" type="presParOf" srcId="{3165BD2C-D075-4D43-A37C-6A75A8663C63}" destId="{76E55F85-0213-4DA1-9448-09ADE09AA5D7}" srcOrd="0" destOrd="0" presId="urn:microsoft.com/office/officeart/2005/8/layout/hProcess11"/>
    <dgm:cxn modelId="{7DACBE82-A3FE-4F64-8EE8-DDABD0392332}" type="presParOf" srcId="{76E55F85-0213-4DA1-9448-09ADE09AA5D7}" destId="{EE13900C-ECEB-474F-A2AD-35E1E48DD011}" srcOrd="0" destOrd="0" presId="urn:microsoft.com/office/officeart/2005/8/layout/hProcess11"/>
    <dgm:cxn modelId="{146BF1CE-D58F-4339-84EC-666FB0CC9529}" type="presParOf" srcId="{76E55F85-0213-4DA1-9448-09ADE09AA5D7}" destId="{604B25C2-3655-4534-B611-61E12BCDEAF9}" srcOrd="1" destOrd="0" presId="urn:microsoft.com/office/officeart/2005/8/layout/hProcess11"/>
    <dgm:cxn modelId="{7A8D315C-00D9-4DB0-8FAB-8141D1521880}" type="presParOf" srcId="{76E55F85-0213-4DA1-9448-09ADE09AA5D7}" destId="{824C9EF5-E004-4A87-BA0A-6645FAE08489}" srcOrd="2" destOrd="0" presId="urn:microsoft.com/office/officeart/2005/8/layout/hProcess11"/>
    <dgm:cxn modelId="{A8AD0940-5516-483F-B586-39B1751ECFCD}" type="presParOf" srcId="{3165BD2C-D075-4D43-A37C-6A75A8663C63}" destId="{C182D8DA-560D-4E52-B783-4B824DE69791}" srcOrd="1" destOrd="0" presId="urn:microsoft.com/office/officeart/2005/8/layout/hProcess11"/>
    <dgm:cxn modelId="{D38FECC4-0980-4E4E-AE2D-7FB260DB668C}" type="presParOf" srcId="{3165BD2C-D075-4D43-A37C-6A75A8663C63}" destId="{00BD05C7-8922-4313-8897-DD130E457FB7}" srcOrd="2" destOrd="0" presId="urn:microsoft.com/office/officeart/2005/8/layout/hProcess11"/>
    <dgm:cxn modelId="{6DC8B05B-339A-4D94-8D80-AE80DFFCF3C1}" type="presParOf" srcId="{00BD05C7-8922-4313-8897-DD130E457FB7}" destId="{1B2D9020-B7E2-4CC1-BD5F-0224D91F66E5}" srcOrd="0" destOrd="0" presId="urn:microsoft.com/office/officeart/2005/8/layout/hProcess11"/>
    <dgm:cxn modelId="{0FAA862D-A8AA-4C00-8EF7-F49D56057E51}" type="presParOf" srcId="{00BD05C7-8922-4313-8897-DD130E457FB7}" destId="{2F2EC611-00D6-4D7F-80A4-6402613DD3DF}" srcOrd="1" destOrd="0" presId="urn:microsoft.com/office/officeart/2005/8/layout/hProcess11"/>
    <dgm:cxn modelId="{19CD864F-392E-4779-A93C-24B77E3A97CD}" type="presParOf" srcId="{00BD05C7-8922-4313-8897-DD130E457FB7}" destId="{14B373FA-7B19-492E-B593-6FAA3D1E96FC}" srcOrd="2" destOrd="0" presId="urn:microsoft.com/office/officeart/2005/8/layout/hProcess11"/>
    <dgm:cxn modelId="{F8259540-E5B8-4886-9112-0BA6E7074624}" type="presParOf" srcId="{3165BD2C-D075-4D43-A37C-6A75A8663C63}" destId="{BBDE0010-F95C-433B-86F8-80AA4BBFD975}" srcOrd="3" destOrd="0" presId="urn:microsoft.com/office/officeart/2005/8/layout/hProcess11"/>
    <dgm:cxn modelId="{C425E7BB-9320-49A8-8A0C-0AC92A0DF14A}" type="presParOf" srcId="{3165BD2C-D075-4D43-A37C-6A75A8663C63}" destId="{C8C9D76F-3202-4D9B-8F52-67E371639BC1}" srcOrd="4" destOrd="0" presId="urn:microsoft.com/office/officeart/2005/8/layout/hProcess11"/>
    <dgm:cxn modelId="{0E638D04-6221-4F6F-A6BE-5E5AA8BE1A09}" type="presParOf" srcId="{C8C9D76F-3202-4D9B-8F52-67E371639BC1}" destId="{49C3F2FA-4E9A-4EBC-919F-EEE88CD6737A}" srcOrd="0" destOrd="0" presId="urn:microsoft.com/office/officeart/2005/8/layout/hProcess11"/>
    <dgm:cxn modelId="{9376442B-B3CC-40FE-96CA-695AE1FF5793}" type="presParOf" srcId="{C8C9D76F-3202-4D9B-8F52-67E371639BC1}" destId="{42FA3423-77FE-4BB1-9A2A-DDFDCBDC3142}" srcOrd="1" destOrd="0" presId="urn:microsoft.com/office/officeart/2005/8/layout/hProcess11"/>
    <dgm:cxn modelId="{4E5798F4-8ABB-47C2-A6B6-1E5D8E0CD58B}" type="presParOf" srcId="{C8C9D76F-3202-4D9B-8F52-67E371639BC1}" destId="{E9EA67A3-3B60-4D08-8BEB-13BB9DC270AE}" srcOrd="2" destOrd="0" presId="urn:microsoft.com/office/officeart/2005/8/layout/hProcess11"/>
    <dgm:cxn modelId="{87B34DCA-71E6-4BEA-BCC8-7410D4A1D548}" type="presParOf" srcId="{3165BD2C-D075-4D43-A37C-6A75A8663C63}" destId="{6EE6AF41-336B-4733-90C5-F5CA4BD634F0}" srcOrd="5" destOrd="0" presId="urn:microsoft.com/office/officeart/2005/8/layout/hProcess11"/>
    <dgm:cxn modelId="{5E9A56A9-90DF-4266-8820-53D1D3A78947}" type="presParOf" srcId="{3165BD2C-D075-4D43-A37C-6A75A8663C63}" destId="{B9087195-9E6D-4FDB-ACBA-F60044136464}" srcOrd="6" destOrd="0" presId="urn:microsoft.com/office/officeart/2005/8/layout/hProcess11"/>
    <dgm:cxn modelId="{C50E7235-1639-4929-A414-C5138D7ADD40}" type="presParOf" srcId="{B9087195-9E6D-4FDB-ACBA-F60044136464}" destId="{B82A77E1-F7D9-4424-B14A-DC642F574A49}" srcOrd="0" destOrd="0" presId="urn:microsoft.com/office/officeart/2005/8/layout/hProcess11"/>
    <dgm:cxn modelId="{7D9A1EBD-B308-4616-9AE1-7B76CD700FDF}" type="presParOf" srcId="{B9087195-9E6D-4FDB-ACBA-F60044136464}" destId="{6B1C4A24-6121-468A-89D0-64D0C2DAC3D8}" srcOrd="1" destOrd="0" presId="urn:microsoft.com/office/officeart/2005/8/layout/hProcess11"/>
    <dgm:cxn modelId="{23768B3A-1BC2-42C2-A5A6-17AC9F4A00F0}" type="presParOf" srcId="{B9087195-9E6D-4FDB-ACBA-F60044136464}" destId="{15CB5DF1-8EF9-4D8F-A074-17136EC4E972}" srcOrd="2" destOrd="0" presId="urn:microsoft.com/office/officeart/2005/8/layout/hProcess11"/>
    <dgm:cxn modelId="{62725C80-3F96-4724-ABF6-8799C3867207}" type="presParOf" srcId="{3165BD2C-D075-4D43-A37C-6A75A8663C63}" destId="{BAFED4C6-0958-4E31-81FD-03E6BDC4DE08}" srcOrd="7" destOrd="0" presId="urn:microsoft.com/office/officeart/2005/8/layout/hProcess11"/>
    <dgm:cxn modelId="{0DAE77FB-81B2-43AE-A27E-838EF5B6E0CE}" type="presParOf" srcId="{3165BD2C-D075-4D43-A37C-6A75A8663C63}" destId="{38AB6057-379F-4CDB-B3C5-D3DC9F4491AF}" srcOrd="8" destOrd="0" presId="urn:microsoft.com/office/officeart/2005/8/layout/hProcess11"/>
    <dgm:cxn modelId="{DAD2879B-598E-480C-A370-C8E416E55593}" type="presParOf" srcId="{38AB6057-379F-4CDB-B3C5-D3DC9F4491AF}" destId="{7A134BB7-933B-4B35-BE0A-34B54FA952B0}" srcOrd="0" destOrd="0" presId="urn:microsoft.com/office/officeart/2005/8/layout/hProcess11"/>
    <dgm:cxn modelId="{2E0EBD39-AFA2-4F40-B99C-4D6FA3B01534}" type="presParOf" srcId="{38AB6057-379F-4CDB-B3C5-D3DC9F4491AF}" destId="{061D7B97-AC0C-41ED-8990-74847DA3BFF6}" srcOrd="1" destOrd="0" presId="urn:microsoft.com/office/officeart/2005/8/layout/hProcess11"/>
    <dgm:cxn modelId="{7240A1B4-6BD7-459B-A87C-EB14A228DCAA}" type="presParOf" srcId="{38AB6057-379F-4CDB-B3C5-D3DC9F4491AF}" destId="{AC900866-CED6-4915-83A8-9DB712613325}" srcOrd="2" destOrd="0" presId="urn:microsoft.com/office/officeart/2005/8/layout/hProcess11"/>
    <dgm:cxn modelId="{CFF86B61-1837-469A-83F6-A360CF04CFEA}" type="presParOf" srcId="{3165BD2C-D075-4D43-A37C-6A75A8663C63}" destId="{D68B26D4-AF52-4E2F-BA7A-060929A89757}" srcOrd="9" destOrd="0" presId="urn:microsoft.com/office/officeart/2005/8/layout/hProcess11"/>
    <dgm:cxn modelId="{F92AD55C-0270-4AD0-AA62-172C80039191}" type="presParOf" srcId="{3165BD2C-D075-4D43-A37C-6A75A8663C63}" destId="{B6D6B06D-2C8E-4C51-B44C-66B6E19CE3B3}" srcOrd="10" destOrd="0" presId="urn:microsoft.com/office/officeart/2005/8/layout/hProcess11"/>
    <dgm:cxn modelId="{3888E9FD-B373-4E8A-952B-715A7EE1F953}" type="presParOf" srcId="{B6D6B06D-2C8E-4C51-B44C-66B6E19CE3B3}" destId="{EF69D982-5BB0-4B70-BB8C-710CB1A85B6F}" srcOrd="0" destOrd="0" presId="urn:microsoft.com/office/officeart/2005/8/layout/hProcess11"/>
    <dgm:cxn modelId="{5D2CD9FB-81AE-4CC2-BF43-A21F005A3093}" type="presParOf" srcId="{B6D6B06D-2C8E-4C51-B44C-66B6E19CE3B3}" destId="{84265380-D283-472C-B5E7-DA24B8DB1EFE}" srcOrd="1" destOrd="0" presId="urn:microsoft.com/office/officeart/2005/8/layout/hProcess11"/>
    <dgm:cxn modelId="{00FB209D-35D9-4404-AA8C-A89095D8A643}" type="presParOf" srcId="{B6D6B06D-2C8E-4C51-B44C-66B6E19CE3B3}" destId="{85088D6C-51DB-410E-9AB0-1A5D669B77DC}" srcOrd="2" destOrd="0" presId="urn:microsoft.com/office/officeart/2005/8/layout/hProcess11"/>
    <dgm:cxn modelId="{372B7E75-E73E-42FD-8F61-38FDA79EBA27}" type="presParOf" srcId="{3165BD2C-D075-4D43-A37C-6A75A8663C63}" destId="{F9E748FE-4374-437F-9316-A10FB673C3F2}" srcOrd="11" destOrd="0" presId="urn:microsoft.com/office/officeart/2005/8/layout/hProcess11"/>
    <dgm:cxn modelId="{12E97AD1-71E5-4297-9E89-560DEDB38D37}" type="presParOf" srcId="{3165BD2C-D075-4D43-A37C-6A75A8663C63}" destId="{FA01B08D-77BE-4C89-98B6-65AA89BA428F}" srcOrd="12" destOrd="0" presId="urn:microsoft.com/office/officeart/2005/8/layout/hProcess11"/>
    <dgm:cxn modelId="{A9243380-8FAB-4B52-9BC6-1EC9A0459698}" type="presParOf" srcId="{FA01B08D-77BE-4C89-98B6-65AA89BA428F}" destId="{422ED7FF-C161-4748-8F44-7A493970E5D3}" srcOrd="0" destOrd="0" presId="urn:microsoft.com/office/officeart/2005/8/layout/hProcess11"/>
    <dgm:cxn modelId="{688B3717-0D13-4316-830F-5F064FE71A5C}" type="presParOf" srcId="{FA01B08D-77BE-4C89-98B6-65AA89BA428F}" destId="{01D2969D-6C92-4F27-9E66-C42947FED138}" srcOrd="1" destOrd="0" presId="urn:microsoft.com/office/officeart/2005/8/layout/hProcess11"/>
    <dgm:cxn modelId="{1E651FB9-CFCC-4569-82A3-254DCAC07A8D}" type="presParOf" srcId="{FA01B08D-77BE-4C89-98B6-65AA89BA428F}" destId="{56A5E86E-482A-415A-9CE2-C715BD06AF7F}" srcOrd="2" destOrd="0" presId="urn:microsoft.com/office/officeart/2005/8/layout/hProcess11"/>
    <dgm:cxn modelId="{FEE8A2D7-8573-4304-BF31-0FE27768E687}" type="presParOf" srcId="{3165BD2C-D075-4D43-A37C-6A75A8663C63}" destId="{AF84CA31-AF13-47C6-9C2B-9258B3A46BE8}" srcOrd="13" destOrd="0" presId="urn:microsoft.com/office/officeart/2005/8/layout/hProcess11"/>
    <dgm:cxn modelId="{5CC21FF2-3A0D-4E00-9BB7-E92B33B0132D}" type="presParOf" srcId="{3165BD2C-D075-4D43-A37C-6A75A8663C63}" destId="{03C20EC3-A884-44D7-96DA-91D8248D2347}" srcOrd="14" destOrd="0" presId="urn:microsoft.com/office/officeart/2005/8/layout/hProcess11"/>
    <dgm:cxn modelId="{BFE8732A-86F8-41DE-846F-36DD2A8A7638}" type="presParOf" srcId="{03C20EC3-A884-44D7-96DA-91D8248D2347}" destId="{7348777A-51B2-433E-AC48-E928F63614DA}" srcOrd="0" destOrd="0" presId="urn:microsoft.com/office/officeart/2005/8/layout/hProcess11"/>
    <dgm:cxn modelId="{95F077FF-2E2C-4A73-A80D-CE20393602DC}" type="presParOf" srcId="{03C20EC3-A884-44D7-96DA-91D8248D2347}" destId="{C941B780-4974-4468-9BBF-62275C03770B}" srcOrd="1" destOrd="0" presId="urn:microsoft.com/office/officeart/2005/8/layout/hProcess11"/>
    <dgm:cxn modelId="{606B3BA8-E59B-4B30-910C-423B49C67203}" type="presParOf" srcId="{03C20EC3-A884-44D7-96DA-91D8248D2347}" destId="{3E08FFCC-F53D-4946-9FEC-2116ECA82240}" srcOrd="2" destOrd="0" presId="urn:microsoft.com/office/officeart/2005/8/layout/hProcess11"/>
    <dgm:cxn modelId="{888DA0A6-8BFC-46D0-AC7D-939498DD0DBA}" type="presParOf" srcId="{3165BD2C-D075-4D43-A37C-6A75A8663C63}" destId="{59E7805F-9694-4158-9576-ADDAC39046EF}" srcOrd="15" destOrd="0" presId="urn:microsoft.com/office/officeart/2005/8/layout/hProcess11"/>
    <dgm:cxn modelId="{F64D9D88-0129-4F17-96AF-113E83702B29}" type="presParOf" srcId="{3165BD2C-D075-4D43-A37C-6A75A8663C63}" destId="{211F7D7A-F931-465A-A72F-887F9B533929}" srcOrd="16" destOrd="0" presId="urn:microsoft.com/office/officeart/2005/8/layout/hProcess11"/>
    <dgm:cxn modelId="{3256837B-8FCA-4D74-8B0A-6FEBBABC91AB}" type="presParOf" srcId="{211F7D7A-F931-465A-A72F-887F9B533929}" destId="{3C10E3C3-1773-4CBF-867D-FA4FE23BA57C}" srcOrd="0" destOrd="0" presId="urn:microsoft.com/office/officeart/2005/8/layout/hProcess11"/>
    <dgm:cxn modelId="{0AEB24B7-B412-44A9-BD44-1CCF94318817}" type="presParOf" srcId="{211F7D7A-F931-465A-A72F-887F9B533929}" destId="{3CC39A51-F038-44E7-B802-EFD82310FF44}" srcOrd="1" destOrd="0" presId="urn:microsoft.com/office/officeart/2005/8/layout/hProcess11"/>
    <dgm:cxn modelId="{109A6E9C-823F-47DB-9DE9-16A77CD79E00}" type="presParOf" srcId="{211F7D7A-F931-465A-A72F-887F9B533929}" destId="{0BA5802D-A0AE-4A8B-834D-E5E71E68D730}"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0BE4C5-AC22-437D-A93E-A017A3EC56F0}">
      <dsp:nvSpPr>
        <dsp:cNvPr id="0" name=""/>
        <dsp:cNvSpPr/>
      </dsp:nvSpPr>
      <dsp:spPr>
        <a:xfrm>
          <a:off x="0" y="928470"/>
          <a:ext cx="7126720" cy="1237961"/>
        </a:xfrm>
        <a:prstGeom prst="notchedRightArrow">
          <a:avLst/>
        </a:prstGeom>
        <a:solidFill>
          <a:srgbClr val="324551"/>
        </a:solidFill>
        <a:ln>
          <a:solidFill>
            <a:srgbClr val="DC283C"/>
          </a:solidFill>
        </a:ln>
        <a:effectLst/>
      </dsp:spPr>
      <dsp:style>
        <a:lnRef idx="0">
          <a:scrgbClr r="0" g="0" b="0"/>
        </a:lnRef>
        <a:fillRef idx="1">
          <a:scrgbClr r="0" g="0" b="0"/>
        </a:fillRef>
        <a:effectRef idx="0">
          <a:scrgbClr r="0" g="0" b="0"/>
        </a:effectRef>
        <a:fontRef idx="minor"/>
      </dsp:style>
    </dsp:sp>
    <dsp:sp modelId="{EE13900C-ECEB-474F-A2AD-35E1E48DD011}">
      <dsp:nvSpPr>
        <dsp:cNvPr id="0" name=""/>
        <dsp:cNvSpPr/>
      </dsp:nvSpPr>
      <dsp:spPr>
        <a:xfrm>
          <a:off x="1800" y="0"/>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b"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Project coordinator engaged</a:t>
          </a:r>
        </a:p>
      </dsp:txBody>
      <dsp:txXfrm>
        <a:off x="1800" y="0"/>
        <a:ext cx="681962" cy="1237961"/>
      </dsp:txXfrm>
    </dsp:sp>
    <dsp:sp modelId="{604B25C2-3655-4534-B611-61E12BCDEAF9}">
      <dsp:nvSpPr>
        <dsp:cNvPr id="0" name=""/>
        <dsp:cNvSpPr/>
      </dsp:nvSpPr>
      <dsp:spPr>
        <a:xfrm>
          <a:off x="188036"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2D9020-B7E2-4CC1-BD5F-0224D91F66E5}">
      <dsp:nvSpPr>
        <dsp:cNvPr id="0" name=""/>
        <dsp:cNvSpPr/>
      </dsp:nvSpPr>
      <dsp:spPr>
        <a:xfrm>
          <a:off x="717861" y="1856941"/>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t"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Collects engagement form </a:t>
          </a:r>
        </a:p>
      </dsp:txBody>
      <dsp:txXfrm>
        <a:off x="717861" y="1856941"/>
        <a:ext cx="681962" cy="1237961"/>
      </dsp:txXfrm>
    </dsp:sp>
    <dsp:sp modelId="{2F2EC611-00D6-4D7F-80A4-6402613DD3DF}">
      <dsp:nvSpPr>
        <dsp:cNvPr id="0" name=""/>
        <dsp:cNvSpPr/>
      </dsp:nvSpPr>
      <dsp:spPr>
        <a:xfrm>
          <a:off x="904097"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C3F2FA-4E9A-4EBC-919F-EEE88CD6737A}">
      <dsp:nvSpPr>
        <dsp:cNvPr id="0" name=""/>
        <dsp:cNvSpPr/>
      </dsp:nvSpPr>
      <dsp:spPr>
        <a:xfrm>
          <a:off x="1433921" y="0"/>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b"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Arranges test date and allocates tester</a:t>
          </a:r>
        </a:p>
      </dsp:txBody>
      <dsp:txXfrm>
        <a:off x="1433921" y="0"/>
        <a:ext cx="681962" cy="1237961"/>
      </dsp:txXfrm>
    </dsp:sp>
    <dsp:sp modelId="{42FA3423-77FE-4BB1-9A2A-DDFDCBDC3142}">
      <dsp:nvSpPr>
        <dsp:cNvPr id="0" name=""/>
        <dsp:cNvSpPr/>
      </dsp:nvSpPr>
      <dsp:spPr>
        <a:xfrm>
          <a:off x="1620157"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2A77E1-F7D9-4424-B14A-DC642F574A49}">
      <dsp:nvSpPr>
        <dsp:cNvPr id="0" name=""/>
        <dsp:cNvSpPr/>
      </dsp:nvSpPr>
      <dsp:spPr>
        <a:xfrm>
          <a:off x="2149982" y="1856941"/>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t"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Tester engages on day of testing to confirm start</a:t>
          </a:r>
        </a:p>
      </dsp:txBody>
      <dsp:txXfrm>
        <a:off x="2149982" y="1856941"/>
        <a:ext cx="681962" cy="1237961"/>
      </dsp:txXfrm>
    </dsp:sp>
    <dsp:sp modelId="{6B1C4A24-6121-468A-89D0-64D0C2DAC3D8}">
      <dsp:nvSpPr>
        <dsp:cNvPr id="0" name=""/>
        <dsp:cNvSpPr/>
      </dsp:nvSpPr>
      <dsp:spPr>
        <a:xfrm>
          <a:off x="2336218"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134BB7-933B-4B35-BE0A-34B54FA952B0}">
      <dsp:nvSpPr>
        <dsp:cNvPr id="0" name=""/>
        <dsp:cNvSpPr/>
      </dsp:nvSpPr>
      <dsp:spPr>
        <a:xfrm>
          <a:off x="2866042" y="0"/>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b"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Testing continues for scoped time</a:t>
          </a:r>
        </a:p>
      </dsp:txBody>
      <dsp:txXfrm>
        <a:off x="2866042" y="0"/>
        <a:ext cx="681962" cy="1237961"/>
      </dsp:txXfrm>
    </dsp:sp>
    <dsp:sp modelId="{061D7B97-AC0C-41ED-8990-74847DA3BFF6}">
      <dsp:nvSpPr>
        <dsp:cNvPr id="0" name=""/>
        <dsp:cNvSpPr/>
      </dsp:nvSpPr>
      <dsp:spPr>
        <a:xfrm>
          <a:off x="3052278"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69D982-5BB0-4B70-BB8C-710CB1A85B6F}">
      <dsp:nvSpPr>
        <dsp:cNvPr id="0" name=""/>
        <dsp:cNvSpPr/>
      </dsp:nvSpPr>
      <dsp:spPr>
        <a:xfrm>
          <a:off x="3582103" y="1856941"/>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t"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Tester writes up test </a:t>
          </a:r>
        </a:p>
      </dsp:txBody>
      <dsp:txXfrm>
        <a:off x="3582103" y="1856941"/>
        <a:ext cx="681962" cy="1237961"/>
      </dsp:txXfrm>
    </dsp:sp>
    <dsp:sp modelId="{84265380-D283-472C-B5E7-DA24B8DB1EFE}">
      <dsp:nvSpPr>
        <dsp:cNvPr id="0" name=""/>
        <dsp:cNvSpPr/>
      </dsp:nvSpPr>
      <dsp:spPr>
        <a:xfrm>
          <a:off x="3768339"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2ED7FF-C161-4748-8F44-7A493970E5D3}">
      <dsp:nvSpPr>
        <dsp:cNvPr id="0" name=""/>
        <dsp:cNvSpPr/>
      </dsp:nvSpPr>
      <dsp:spPr>
        <a:xfrm>
          <a:off x="4298163" y="0"/>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b"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QA team review once complete</a:t>
          </a:r>
        </a:p>
      </dsp:txBody>
      <dsp:txXfrm>
        <a:off x="4298163" y="0"/>
        <a:ext cx="681962" cy="1237961"/>
      </dsp:txXfrm>
    </dsp:sp>
    <dsp:sp modelId="{01D2969D-6C92-4F27-9E66-C42947FED138}">
      <dsp:nvSpPr>
        <dsp:cNvPr id="0" name=""/>
        <dsp:cNvSpPr/>
      </dsp:nvSpPr>
      <dsp:spPr>
        <a:xfrm>
          <a:off x="4484399"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48777A-51B2-433E-AC48-E928F63614DA}">
      <dsp:nvSpPr>
        <dsp:cNvPr id="0" name=""/>
        <dsp:cNvSpPr/>
      </dsp:nvSpPr>
      <dsp:spPr>
        <a:xfrm>
          <a:off x="5014224" y="1856941"/>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t"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TQA completed</a:t>
          </a:r>
        </a:p>
      </dsp:txBody>
      <dsp:txXfrm>
        <a:off x="5014224" y="1856941"/>
        <a:ext cx="681962" cy="1237961"/>
      </dsp:txXfrm>
    </dsp:sp>
    <dsp:sp modelId="{C941B780-4974-4468-9BBF-62275C03770B}">
      <dsp:nvSpPr>
        <dsp:cNvPr id="0" name=""/>
        <dsp:cNvSpPr/>
      </dsp:nvSpPr>
      <dsp:spPr>
        <a:xfrm>
          <a:off x="5200460"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10E3C3-1773-4CBF-867D-FA4FE23BA57C}">
      <dsp:nvSpPr>
        <dsp:cNvPr id="0" name=""/>
        <dsp:cNvSpPr/>
      </dsp:nvSpPr>
      <dsp:spPr>
        <a:xfrm>
          <a:off x="5730284" y="0"/>
          <a:ext cx="681962" cy="12379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b" anchorCtr="0">
          <a:noAutofit/>
        </a:bodyPr>
        <a:lstStyle/>
        <a:p>
          <a:pPr marL="0" lvl="0" indent="0" algn="ctr" defTabSz="311150">
            <a:lnSpc>
              <a:spcPct val="90000"/>
            </a:lnSpc>
            <a:spcBef>
              <a:spcPct val="0"/>
            </a:spcBef>
            <a:spcAft>
              <a:spcPct val="35000"/>
            </a:spcAft>
            <a:buNone/>
          </a:pPr>
          <a:r>
            <a:rPr lang="en-GB" sz="700" kern="1200" dirty="0">
              <a:solidFill>
                <a:srgbClr val="324650"/>
              </a:solidFill>
              <a:latin typeface="Gotham HTF Book" pitchFamily="50" charset="0"/>
              <a:ea typeface="+mn-ea"/>
              <a:cs typeface="+mn-cs"/>
            </a:rPr>
            <a:t>Secure Report Delivery to customer within 5 days of test completion</a:t>
          </a:r>
        </a:p>
      </dsp:txBody>
      <dsp:txXfrm>
        <a:off x="5730284" y="0"/>
        <a:ext cx="681962" cy="1237961"/>
      </dsp:txXfrm>
    </dsp:sp>
    <dsp:sp modelId="{3CC39A51-F038-44E7-B802-EFD82310FF44}">
      <dsp:nvSpPr>
        <dsp:cNvPr id="0" name=""/>
        <dsp:cNvSpPr/>
      </dsp:nvSpPr>
      <dsp:spPr>
        <a:xfrm>
          <a:off x="5916520" y="1392706"/>
          <a:ext cx="309490" cy="309490"/>
        </a:xfrm>
        <a:prstGeom prst="ellipse">
          <a:avLst/>
        </a:prstGeom>
        <a:solidFill>
          <a:srgbClr val="DC28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D8B1FE0A-DEB9-4837-9C59-C8D499FFE9BD}" type="datetimeFigureOut">
              <a:rPr lang="en-GB" smtClean="0"/>
              <a:t>16/04/2021</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1E44867E-5FEC-4431-AADD-E9B6A389A610}" type="slidenum">
              <a:rPr lang="en-GB" smtClean="0"/>
              <a:t>‹#›</a:t>
            </a:fld>
            <a:endParaRPr lang="en-GB"/>
          </a:p>
        </p:txBody>
      </p:sp>
    </p:spTree>
    <p:extLst>
      <p:ext uri="{BB962C8B-B14F-4D97-AF65-F5344CB8AC3E}">
        <p14:creationId xmlns:p14="http://schemas.microsoft.com/office/powerpoint/2010/main" val="3457726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87C0D3E6-8BA0-4702-AB43-7B07900557A2}" type="datetimeFigureOut">
              <a:rPr lang="en-GB" smtClean="0"/>
              <a:t>16/04/2021</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BBADB744-4A75-4170-AB5D-1BFA01359357}" type="slidenum">
              <a:rPr lang="en-GB" smtClean="0"/>
              <a:t>‹#›</a:t>
            </a:fld>
            <a:endParaRPr lang="en-GB"/>
          </a:p>
        </p:txBody>
      </p:sp>
    </p:spTree>
    <p:extLst>
      <p:ext uri="{BB962C8B-B14F-4D97-AF65-F5344CB8AC3E}">
        <p14:creationId xmlns:p14="http://schemas.microsoft.com/office/powerpoint/2010/main" val="2262965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ADB744-4A75-4170-AB5D-1BFA01359357}" type="slidenum">
              <a:rPr lang="en-GB" smtClean="0"/>
              <a:t>1</a:t>
            </a:fld>
            <a:endParaRPr lang="en-GB"/>
          </a:p>
        </p:txBody>
      </p:sp>
    </p:spTree>
    <p:extLst>
      <p:ext uri="{BB962C8B-B14F-4D97-AF65-F5344CB8AC3E}">
        <p14:creationId xmlns:p14="http://schemas.microsoft.com/office/powerpoint/2010/main" val="3100909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i="1" dirty="0">
              <a:solidFill>
                <a:srgbClr val="324650"/>
              </a:solidFill>
              <a:latin typeface="Gotham HTF Book"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Bulletproof are our partner of choice for penetration testing. With over 15 years of working with FTSE 100 and Fortune 500 brands they use this experience alongside the latest industry intelligence to conduct comprehensive and effective tests, ensuring businesses can stay ahead of hackers and stay secure.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Fully certified to relevant industry standards</a:t>
            </a:r>
          </a:p>
          <a:p>
            <a:r>
              <a:rPr lang="en-GB" dirty="0"/>
              <a:t>First in the UK to be certified as a PCI DSS v3.2 Level</a:t>
            </a:r>
            <a:r>
              <a:rPr lang="en-GB" baseline="0" dirty="0"/>
              <a:t> 1 Service Provider, Bulletproof actively contribute to the PCI Security Standard Council and CREST. This is helping build a more secure future.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All penetration testing staff also independently certified</a:t>
            </a:r>
          </a:p>
          <a:p>
            <a:endParaRPr lang="en-GB" dirty="0"/>
          </a:p>
        </p:txBody>
      </p:sp>
      <p:sp>
        <p:nvSpPr>
          <p:cNvPr id="4" name="Slide Number Placeholder 3"/>
          <p:cNvSpPr>
            <a:spLocks noGrp="1"/>
          </p:cNvSpPr>
          <p:nvPr>
            <p:ph type="sldNum" sz="quarter" idx="10"/>
          </p:nvPr>
        </p:nvSpPr>
        <p:spPr/>
        <p:txBody>
          <a:bodyPr/>
          <a:lstStyle/>
          <a:p>
            <a:fld id="{BBADB744-4A75-4170-AB5D-1BFA01359357}" type="slidenum">
              <a:rPr lang="en-GB" smtClean="0"/>
              <a:t>2</a:t>
            </a:fld>
            <a:endParaRPr lang="en-GB"/>
          </a:p>
        </p:txBody>
      </p:sp>
    </p:spTree>
    <p:extLst>
      <p:ext uri="{BB962C8B-B14F-4D97-AF65-F5344CB8AC3E}">
        <p14:creationId xmlns:p14="http://schemas.microsoft.com/office/powerpoint/2010/main" val="3459328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324650"/>
                </a:solidFill>
                <a:latin typeface="Gotham HTF Book" pitchFamily="50" charset="0"/>
              </a:rPr>
              <a:t>All Bulletproof penetration testers are independently qualified by industry recognised bodies such as </a:t>
            </a:r>
            <a:r>
              <a:rPr lang="en-GB" sz="1200" dirty="0" err="1">
                <a:solidFill>
                  <a:srgbClr val="324650"/>
                </a:solidFill>
                <a:latin typeface="Gotham HTF Book" pitchFamily="50" charset="0"/>
              </a:rPr>
              <a:t>Tigerscheme</a:t>
            </a:r>
            <a:r>
              <a:rPr lang="en-GB" sz="1200" dirty="0">
                <a:solidFill>
                  <a:srgbClr val="324650"/>
                </a:solidFill>
                <a:latin typeface="Gotham HTF Book" pitchFamily="50" charset="0"/>
              </a:rPr>
              <a:t> and CREST</a:t>
            </a:r>
          </a:p>
          <a:p>
            <a:r>
              <a:rPr lang="en-GB" sz="1200" dirty="0">
                <a:solidFill>
                  <a:srgbClr val="324650"/>
                </a:solidFill>
                <a:latin typeface="Gotham HTF Book" pitchFamily="50" charset="0"/>
              </a:rPr>
              <a:t>You can have confidence you are bringing in a recognised and reputable expert.</a:t>
            </a:r>
          </a:p>
          <a:p>
            <a:r>
              <a:rPr lang="en-GB" sz="1200" dirty="0">
                <a:solidFill>
                  <a:srgbClr val="324650"/>
                </a:solidFill>
                <a:latin typeface="Gotham HTF Book" pitchFamily="50" charset="0"/>
              </a:rPr>
              <a:t>Bulletproof invest lots in their staff – part of their core values</a:t>
            </a:r>
          </a:p>
          <a:p>
            <a:endParaRPr lang="en-GB" dirty="0"/>
          </a:p>
        </p:txBody>
      </p:sp>
      <p:sp>
        <p:nvSpPr>
          <p:cNvPr id="4" name="Slide Number Placeholder 3"/>
          <p:cNvSpPr>
            <a:spLocks noGrp="1"/>
          </p:cNvSpPr>
          <p:nvPr>
            <p:ph type="sldNum" sz="quarter" idx="10"/>
          </p:nvPr>
        </p:nvSpPr>
        <p:spPr/>
        <p:txBody>
          <a:bodyPr/>
          <a:lstStyle/>
          <a:p>
            <a:fld id="{BBADB744-4A75-4170-AB5D-1BFA01359357}" type="slidenum">
              <a:rPr lang="en-GB" smtClean="0"/>
              <a:t>3</a:t>
            </a:fld>
            <a:endParaRPr lang="en-GB"/>
          </a:p>
        </p:txBody>
      </p:sp>
    </p:spTree>
    <p:extLst>
      <p:ext uri="{BB962C8B-B14F-4D97-AF65-F5344CB8AC3E}">
        <p14:creationId xmlns:p14="http://schemas.microsoft.com/office/powerpoint/2010/main" val="1171186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Bulletproof provide a wide range of penetration tests to meet every technical need:</a:t>
            </a:r>
          </a:p>
          <a:p>
            <a:endParaRPr lang="en-GB" dirty="0"/>
          </a:p>
          <a:p>
            <a:r>
              <a:rPr lang="en-GB" dirty="0"/>
              <a:t>Web application: </a:t>
            </a:r>
          </a:p>
          <a:p>
            <a:pPr marL="171450" indent="-171450">
              <a:buFont typeface="Arial" panose="020B0604020202020204" pitchFamily="34" charset="0"/>
              <a:buChar char="•"/>
            </a:pPr>
            <a:r>
              <a:rPr lang="en-GB" dirty="0"/>
              <a:t>Uncover vulnerabilities and insecure functionality</a:t>
            </a:r>
          </a:p>
          <a:p>
            <a:pPr marL="171450" indent="-171450">
              <a:buFont typeface="Arial" panose="020B0604020202020204" pitchFamily="34" charset="0"/>
              <a:buChar char="•"/>
            </a:pPr>
            <a:r>
              <a:rPr lang="en-GB" dirty="0"/>
              <a:t>Identify all security risks including the OWASP Top 10</a:t>
            </a:r>
          </a:p>
          <a:p>
            <a:pPr marL="171450" indent="-171450">
              <a:buFont typeface="Arial" panose="020B0604020202020204" pitchFamily="34" charset="0"/>
              <a:buChar char="•"/>
            </a:pPr>
            <a:r>
              <a:rPr lang="en-GB" dirty="0"/>
              <a:t>Multiple test types including authenticated and API testing</a:t>
            </a:r>
          </a:p>
          <a:p>
            <a:pPr marL="171450" indent="-171450">
              <a:buFont typeface="Arial" panose="020B0604020202020204" pitchFamily="34" charset="0"/>
              <a:buChar char="•"/>
            </a:pPr>
            <a:r>
              <a:rPr lang="en-GB" dirty="0"/>
              <a:t>Proven track record for exposing security flaws</a:t>
            </a:r>
          </a:p>
          <a:p>
            <a:pPr marL="171450" indent="-171450">
              <a:buFontTx/>
              <a:buChar char="-"/>
            </a:pPr>
            <a:endParaRPr lang="en-GB" dirty="0"/>
          </a:p>
          <a:p>
            <a:pPr marL="0" indent="0">
              <a:buFontTx/>
              <a:buNone/>
            </a:pPr>
            <a:r>
              <a:rPr lang="en-GB" dirty="0"/>
              <a:t>Network &amp; infrastructure:</a:t>
            </a:r>
          </a:p>
          <a:p>
            <a:pPr algn="l">
              <a:buFont typeface="Arial" panose="020B0604020202020204" pitchFamily="34" charset="0"/>
              <a:buChar char="•"/>
            </a:pPr>
            <a:r>
              <a:rPr lang="en-GB" b="0" i="0" dirty="0">
                <a:solidFill>
                  <a:srgbClr val="717171"/>
                </a:solidFill>
                <a:effectLst/>
                <a:latin typeface="catamaran medium"/>
              </a:rPr>
              <a:t>  Test your network &amp; infrastructure for weaknesses</a:t>
            </a:r>
          </a:p>
          <a:p>
            <a:pPr algn="l">
              <a:buFont typeface="Arial" panose="020B0604020202020204" pitchFamily="34" charset="0"/>
              <a:buChar char="•"/>
            </a:pPr>
            <a:r>
              <a:rPr lang="en-GB" b="0" i="0" dirty="0">
                <a:solidFill>
                  <a:srgbClr val="717171"/>
                </a:solidFill>
                <a:effectLst/>
                <a:latin typeface="catamaran medium"/>
              </a:rPr>
              <a:t>  Check services, patch levels and configurations</a:t>
            </a:r>
          </a:p>
          <a:p>
            <a:pPr algn="l">
              <a:buFont typeface="Arial" panose="020B0604020202020204" pitchFamily="34" charset="0"/>
              <a:buChar char="•"/>
            </a:pPr>
            <a:r>
              <a:rPr lang="en-GB" b="0" i="0" dirty="0">
                <a:solidFill>
                  <a:srgbClr val="717171"/>
                </a:solidFill>
                <a:effectLst/>
                <a:latin typeface="catamaran medium"/>
              </a:rPr>
              <a:t>  Multiple test types, including external and internal testing</a:t>
            </a:r>
          </a:p>
          <a:p>
            <a:pPr algn="l">
              <a:buFont typeface="Arial" panose="020B0604020202020204" pitchFamily="34" charset="0"/>
              <a:buChar char="•"/>
            </a:pPr>
            <a:r>
              <a:rPr lang="en-GB" b="0" i="0" dirty="0">
                <a:solidFill>
                  <a:srgbClr val="717171"/>
                </a:solidFill>
                <a:effectLst/>
                <a:latin typeface="catamaran medium"/>
              </a:rPr>
              <a:t>  Established pedigree for exposing vulnerabilities</a:t>
            </a:r>
          </a:p>
          <a:p>
            <a:pPr algn="l">
              <a:buFont typeface="Arial" panose="020B0604020202020204" pitchFamily="34" charset="0"/>
              <a:buChar char="•"/>
            </a:pPr>
            <a:endParaRPr lang="en-GB" b="0" i="0" dirty="0">
              <a:solidFill>
                <a:srgbClr val="717171"/>
              </a:solidFill>
              <a:effectLst/>
              <a:latin typeface="catamaran medium"/>
            </a:endParaRPr>
          </a:p>
          <a:p>
            <a:pPr algn="l"/>
            <a:r>
              <a:rPr lang="en-GB" b="0" i="0" dirty="0">
                <a:solidFill>
                  <a:srgbClr val="1BA1E6"/>
                </a:solidFill>
                <a:effectLst/>
                <a:latin typeface="catamaran medium"/>
              </a:rPr>
              <a:t>Mobile application penetration testing</a:t>
            </a:r>
          </a:p>
          <a:p>
            <a:pPr algn="l">
              <a:buFont typeface="Arial" panose="020B0604020202020204" pitchFamily="34" charset="0"/>
              <a:buChar char="•"/>
            </a:pPr>
            <a:r>
              <a:rPr lang="en-GB" b="0" i="0" dirty="0">
                <a:solidFill>
                  <a:srgbClr val="717171"/>
                </a:solidFill>
                <a:effectLst/>
                <a:latin typeface="catamaran medium"/>
              </a:rPr>
              <a:t>  Uncover insecure app functionality</a:t>
            </a:r>
          </a:p>
          <a:p>
            <a:pPr algn="l">
              <a:buFont typeface="Arial" panose="020B0604020202020204" pitchFamily="34" charset="0"/>
              <a:buChar char="•"/>
            </a:pPr>
            <a:r>
              <a:rPr lang="en-GB" b="0" i="0" dirty="0">
                <a:solidFill>
                  <a:srgbClr val="717171"/>
                </a:solidFill>
                <a:effectLst/>
                <a:latin typeface="catamaran medium"/>
              </a:rPr>
              <a:t>  Exploit discovered weaknesses in your app</a:t>
            </a:r>
          </a:p>
          <a:p>
            <a:pPr algn="l">
              <a:buFont typeface="Arial" panose="020B0604020202020204" pitchFamily="34" charset="0"/>
              <a:buChar char="•"/>
            </a:pPr>
            <a:r>
              <a:rPr lang="en-GB" b="0" i="0" dirty="0">
                <a:solidFill>
                  <a:srgbClr val="717171"/>
                </a:solidFill>
                <a:effectLst/>
                <a:latin typeface="catamaran medium"/>
              </a:rPr>
              <a:t>  Secure your software development lifecycle</a:t>
            </a:r>
          </a:p>
          <a:p>
            <a:pPr algn="l">
              <a:buFont typeface="Arial" panose="020B0604020202020204" pitchFamily="34" charset="0"/>
              <a:buChar char="•"/>
            </a:pPr>
            <a:r>
              <a:rPr lang="en-GB" b="0" i="0" dirty="0">
                <a:solidFill>
                  <a:srgbClr val="717171"/>
                </a:solidFill>
                <a:effectLst/>
                <a:latin typeface="catamaran medium"/>
              </a:rPr>
              <a:t>  Proven expertise in securing iOS and Android apps</a:t>
            </a:r>
          </a:p>
          <a:p>
            <a:pPr algn="l">
              <a:buFont typeface="Arial" panose="020B0604020202020204" pitchFamily="34" charset="0"/>
              <a:buChar char="•"/>
            </a:pPr>
            <a:endParaRPr lang="en-GB" b="0" i="0" dirty="0">
              <a:solidFill>
                <a:srgbClr val="717171"/>
              </a:solidFill>
              <a:effectLst/>
              <a:latin typeface="catamaran medium"/>
            </a:endParaRPr>
          </a:p>
          <a:p>
            <a:pPr algn="l"/>
            <a:r>
              <a:rPr lang="en-GB" b="0" i="0" dirty="0">
                <a:solidFill>
                  <a:srgbClr val="1BA1E6"/>
                </a:solidFill>
                <a:effectLst/>
                <a:latin typeface="catamaran medium"/>
              </a:rPr>
              <a:t>Social engineering prevention services (testing the customer’s team)</a:t>
            </a:r>
          </a:p>
          <a:p>
            <a:pPr algn="l">
              <a:buFont typeface="Arial" panose="020B0604020202020204" pitchFamily="34" charset="0"/>
              <a:buChar char="•"/>
            </a:pPr>
            <a:r>
              <a:rPr lang="en-GB" b="0" i="0" dirty="0">
                <a:solidFill>
                  <a:srgbClr val="717171"/>
                </a:solidFill>
                <a:effectLst/>
                <a:latin typeface="catamaran medium"/>
              </a:rPr>
              <a:t>  Find out the effectiveness of your social engineering controls</a:t>
            </a:r>
          </a:p>
          <a:p>
            <a:pPr algn="l">
              <a:buFont typeface="Arial" panose="020B0604020202020204" pitchFamily="34" charset="0"/>
              <a:buChar char="•"/>
            </a:pPr>
            <a:r>
              <a:rPr lang="en-GB" b="0" i="0" dirty="0">
                <a:solidFill>
                  <a:srgbClr val="717171"/>
                </a:solidFill>
                <a:effectLst/>
                <a:latin typeface="catamaran medium"/>
              </a:rPr>
              <a:t>  Maximise your employees’ security vigilance</a:t>
            </a:r>
          </a:p>
          <a:p>
            <a:pPr algn="l">
              <a:buFont typeface="Arial" panose="020B0604020202020204" pitchFamily="34" charset="0"/>
              <a:buChar char="•"/>
            </a:pPr>
            <a:r>
              <a:rPr lang="en-GB" b="0" i="0" dirty="0">
                <a:solidFill>
                  <a:srgbClr val="717171"/>
                </a:solidFill>
                <a:effectLst/>
                <a:latin typeface="catamaran medium"/>
              </a:rPr>
              <a:t>  Get maximum protection with regular tests and training</a:t>
            </a:r>
          </a:p>
          <a:p>
            <a:pPr algn="l">
              <a:buFont typeface="Arial" panose="020B0604020202020204" pitchFamily="34" charset="0"/>
              <a:buChar char="•"/>
            </a:pPr>
            <a:r>
              <a:rPr lang="en-GB" b="0" i="0" dirty="0">
                <a:solidFill>
                  <a:srgbClr val="717171"/>
                </a:solidFill>
                <a:effectLst/>
                <a:latin typeface="catamaran medium"/>
              </a:rPr>
              <a:t>  Extensive experience in tailoring campaigns to your security objectives</a:t>
            </a:r>
          </a:p>
          <a:p>
            <a:pPr algn="l">
              <a:buFont typeface="Arial" panose="020B0604020202020204" pitchFamily="34" charset="0"/>
              <a:buChar char="•"/>
            </a:pPr>
            <a:endParaRPr lang="en-GB" b="0" i="0" dirty="0">
              <a:solidFill>
                <a:srgbClr val="717171"/>
              </a:solidFill>
              <a:effectLst/>
              <a:latin typeface="catamaran medium"/>
            </a:endParaRPr>
          </a:p>
          <a:p>
            <a:pPr algn="l"/>
            <a:r>
              <a:rPr lang="en-GB" b="0" i="0" dirty="0">
                <a:solidFill>
                  <a:srgbClr val="1BA1E6"/>
                </a:solidFill>
                <a:effectLst/>
                <a:latin typeface="catamaran medium"/>
              </a:rPr>
              <a:t>Red team security testing (simulates a real world attack)</a:t>
            </a:r>
          </a:p>
          <a:p>
            <a:pPr algn="l">
              <a:buFont typeface="Arial" panose="020B0604020202020204" pitchFamily="34" charset="0"/>
              <a:buChar char="•"/>
            </a:pPr>
            <a:r>
              <a:rPr lang="en-GB" b="0" i="0" dirty="0">
                <a:solidFill>
                  <a:srgbClr val="717171"/>
                </a:solidFill>
                <a:effectLst/>
                <a:latin typeface="catamaran medium"/>
              </a:rPr>
              <a:t>  Identify risks and exploit weaknesses in your physical and cyber defences</a:t>
            </a:r>
          </a:p>
          <a:p>
            <a:pPr algn="l">
              <a:buFont typeface="Arial" panose="020B0604020202020204" pitchFamily="34" charset="0"/>
              <a:buChar char="•"/>
            </a:pPr>
            <a:r>
              <a:rPr lang="en-GB" b="0" i="0" dirty="0">
                <a:solidFill>
                  <a:srgbClr val="717171"/>
                </a:solidFill>
                <a:effectLst/>
                <a:latin typeface="catamaran medium"/>
              </a:rPr>
              <a:t>  A carefully pre-defined scope sets the rules of engagement</a:t>
            </a:r>
          </a:p>
          <a:p>
            <a:pPr algn="l">
              <a:buFont typeface="Arial" panose="020B0604020202020204" pitchFamily="34" charset="0"/>
              <a:buChar char="•"/>
            </a:pPr>
            <a:r>
              <a:rPr lang="en-GB" b="0" i="0" dirty="0">
                <a:solidFill>
                  <a:srgbClr val="717171"/>
                </a:solidFill>
                <a:effectLst/>
                <a:latin typeface="catamaran medium"/>
              </a:rPr>
              <a:t>  Multi-layered approach for maximum impact</a:t>
            </a:r>
          </a:p>
          <a:p>
            <a:pPr algn="l">
              <a:buFont typeface="Arial" panose="020B0604020202020204" pitchFamily="34" charset="0"/>
              <a:buChar char="•"/>
            </a:pPr>
            <a:r>
              <a:rPr lang="en-GB" b="0" i="0" dirty="0">
                <a:solidFill>
                  <a:srgbClr val="717171"/>
                </a:solidFill>
                <a:effectLst/>
                <a:latin typeface="catamaran medium"/>
              </a:rPr>
              <a:t>  Proven track record in exposing critical security flaws</a:t>
            </a:r>
          </a:p>
          <a:p>
            <a:pPr algn="l">
              <a:buFont typeface="Arial" panose="020B0604020202020204" pitchFamily="34" charset="0"/>
              <a:buNone/>
            </a:pPr>
            <a:endParaRPr lang="en-GB" b="0" i="0" dirty="0">
              <a:solidFill>
                <a:srgbClr val="717171"/>
              </a:solidFill>
              <a:effectLst/>
              <a:latin typeface="catamaran medium"/>
            </a:endParaRPr>
          </a:p>
          <a:p>
            <a:br>
              <a:rPr lang="en-GB" dirty="0"/>
            </a:br>
            <a:endParaRPr lang="en-GB" b="0" i="0" dirty="0">
              <a:solidFill>
                <a:srgbClr val="717171"/>
              </a:solidFill>
              <a:effectLst/>
              <a:latin typeface="catamaran medium"/>
            </a:endParaRPr>
          </a:p>
          <a:p>
            <a:pPr algn="l">
              <a:buFont typeface="Arial" panose="020B0604020202020204" pitchFamily="34" charset="0"/>
              <a:buChar char="•"/>
            </a:pPr>
            <a:endParaRPr lang="en-GB" b="0" i="0" dirty="0">
              <a:solidFill>
                <a:srgbClr val="717171"/>
              </a:solidFill>
              <a:effectLst/>
              <a:latin typeface="catamaran medium"/>
            </a:endParaRPr>
          </a:p>
          <a:p>
            <a:pPr algn="l">
              <a:buFont typeface="Arial" panose="020B0604020202020204" pitchFamily="34" charset="0"/>
              <a:buNone/>
            </a:pPr>
            <a:endParaRPr lang="en-GB" b="0" i="0" dirty="0">
              <a:solidFill>
                <a:srgbClr val="717171"/>
              </a:solidFill>
              <a:effectLst/>
              <a:latin typeface="catamaran medium"/>
            </a:endParaRPr>
          </a:p>
          <a:p>
            <a:pPr algn="l">
              <a:buFont typeface="Arial" panose="020B0604020202020204" pitchFamily="34" charset="0"/>
              <a:buNone/>
            </a:pPr>
            <a:endParaRPr lang="en-GB" b="0" i="0" dirty="0">
              <a:solidFill>
                <a:srgbClr val="717171"/>
              </a:solidFill>
              <a:effectLst/>
              <a:latin typeface="catamaran medium"/>
            </a:endParaRPr>
          </a:p>
          <a:p>
            <a:pPr marL="0" indent="0">
              <a:buFontTx/>
              <a:buNone/>
            </a:pPr>
            <a:endParaRPr lang="en-GB" dirty="0"/>
          </a:p>
        </p:txBody>
      </p:sp>
      <p:sp>
        <p:nvSpPr>
          <p:cNvPr id="4" name="Slide Number Placeholder 3"/>
          <p:cNvSpPr>
            <a:spLocks noGrp="1"/>
          </p:cNvSpPr>
          <p:nvPr>
            <p:ph type="sldNum" sz="quarter" idx="10"/>
          </p:nvPr>
        </p:nvSpPr>
        <p:spPr/>
        <p:txBody>
          <a:bodyPr/>
          <a:lstStyle/>
          <a:p>
            <a:fld id="{BBADB744-4A75-4170-AB5D-1BFA01359357}" type="slidenum">
              <a:rPr lang="en-GB" smtClean="0"/>
              <a:t>4</a:t>
            </a:fld>
            <a:endParaRPr lang="en-GB"/>
          </a:p>
        </p:txBody>
      </p:sp>
    </p:spTree>
    <p:extLst>
      <p:ext uri="{BB962C8B-B14F-4D97-AF65-F5344CB8AC3E}">
        <p14:creationId xmlns:p14="http://schemas.microsoft.com/office/powerpoint/2010/main" val="221163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OPTIONAL SLIDE – outlines the process for the customer once their penetration test is booked</a:t>
            </a:r>
          </a:p>
          <a:p>
            <a:endParaRPr lang="en-GB" dirty="0"/>
          </a:p>
          <a:p>
            <a:r>
              <a:rPr lang="en-GB" dirty="0"/>
              <a:t>If customer wants more detail on methodology or the stages of this process, discuss with your Bulletproof partner account manager</a:t>
            </a:r>
          </a:p>
          <a:p>
            <a:endParaRPr lang="en-GB" dirty="0"/>
          </a:p>
          <a:p>
            <a:r>
              <a:rPr lang="en-GB" dirty="0"/>
              <a:t>We can provide you or your customer with a sample report on request</a:t>
            </a:r>
          </a:p>
        </p:txBody>
      </p:sp>
      <p:sp>
        <p:nvSpPr>
          <p:cNvPr id="4" name="Slide Number Placeholder 3"/>
          <p:cNvSpPr>
            <a:spLocks noGrp="1"/>
          </p:cNvSpPr>
          <p:nvPr>
            <p:ph type="sldNum" sz="quarter" idx="5"/>
          </p:nvPr>
        </p:nvSpPr>
        <p:spPr/>
        <p:txBody>
          <a:bodyPr/>
          <a:lstStyle/>
          <a:p>
            <a:fld id="{BBADB744-4A75-4170-AB5D-1BFA01359357}" type="slidenum">
              <a:rPr lang="en-GB" smtClean="0"/>
              <a:t>5</a:t>
            </a:fld>
            <a:endParaRPr lang="en-GB"/>
          </a:p>
        </p:txBody>
      </p:sp>
    </p:spTree>
    <p:extLst>
      <p:ext uri="{BB962C8B-B14F-4D97-AF65-F5344CB8AC3E}">
        <p14:creationId xmlns:p14="http://schemas.microsoft.com/office/powerpoint/2010/main" val="2870428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ct val="150000"/>
              </a:lnSpc>
              <a:buClr>
                <a:srgbClr val="DC283C"/>
              </a:buClr>
              <a:buFont typeface="Arial" panose="020B0604020202020204" pitchFamily="34" charset="0"/>
              <a:buNone/>
            </a:pPr>
            <a:r>
              <a:rPr lang="en-GB" sz="1200" dirty="0">
                <a:solidFill>
                  <a:srgbClr val="324650"/>
                </a:solidFill>
                <a:latin typeface="Gotham HTF Book" pitchFamily="50" charset="0"/>
                <a:ea typeface="ＭＳ Ｐゴシック" charset="-128"/>
              </a:rPr>
              <a:t>Context – why should an organisation have a penetration test?</a:t>
            </a:r>
          </a:p>
          <a:p>
            <a:pPr marL="0" indent="0" algn="just">
              <a:lnSpc>
                <a:spcPct val="150000"/>
              </a:lnSpc>
              <a:buClr>
                <a:srgbClr val="DC283C"/>
              </a:buClr>
              <a:buFont typeface="Arial" panose="020B0604020202020204" pitchFamily="34" charset="0"/>
              <a:buNone/>
            </a:pPr>
            <a:endParaRPr lang="en-GB" sz="1200" dirty="0">
              <a:solidFill>
                <a:srgbClr val="324650"/>
              </a:solidFill>
              <a:latin typeface="Gotham HTF Book" pitchFamily="50" charset="0"/>
              <a:ea typeface="ＭＳ Ｐゴシック" charset="-128"/>
            </a:endParaRPr>
          </a:p>
          <a:p>
            <a:pPr marL="171450" indent="-171450" algn="just">
              <a:lnSpc>
                <a:spcPct val="150000"/>
              </a:lnSpc>
              <a:buClr>
                <a:srgbClr val="DC283C"/>
              </a:buClr>
              <a:buFontTx/>
              <a:buChar char="-"/>
            </a:pPr>
            <a:r>
              <a:rPr lang="en-GB" sz="1200" dirty="0">
                <a:solidFill>
                  <a:srgbClr val="324650"/>
                </a:solidFill>
                <a:latin typeface="Gotham HTF Book" pitchFamily="50" charset="0"/>
                <a:ea typeface="ＭＳ Ｐゴシック" charset="-128"/>
              </a:rPr>
              <a:t>Many regulatory standards require a pen test at least annually – compliance</a:t>
            </a:r>
          </a:p>
          <a:p>
            <a:pPr marL="171450" indent="-171450" algn="just">
              <a:lnSpc>
                <a:spcPct val="150000"/>
              </a:lnSpc>
              <a:buClr>
                <a:srgbClr val="DC283C"/>
              </a:buClr>
              <a:buFontTx/>
              <a:buChar char="-"/>
            </a:pPr>
            <a:endParaRPr lang="en-GB" sz="1200" dirty="0">
              <a:solidFill>
                <a:srgbClr val="324650"/>
              </a:solidFill>
              <a:latin typeface="Gotham HTF Book" pitchFamily="50" charset="0"/>
              <a:ea typeface="ＭＳ Ｐゴシック" charset="-128"/>
            </a:endParaRPr>
          </a:p>
          <a:p>
            <a:pPr marL="171450" indent="-171450" algn="just">
              <a:lnSpc>
                <a:spcPct val="150000"/>
              </a:lnSpc>
              <a:buClr>
                <a:srgbClr val="DC283C"/>
              </a:buClr>
              <a:buFontTx/>
              <a:buChar char="-"/>
            </a:pPr>
            <a:r>
              <a:rPr lang="en-GB" sz="1200" dirty="0">
                <a:solidFill>
                  <a:srgbClr val="324650"/>
                </a:solidFill>
                <a:latin typeface="Gotham HTF Book" pitchFamily="50" charset="0"/>
                <a:ea typeface="ＭＳ Ｐゴシック" charset="-128"/>
              </a:rPr>
              <a:t>From </a:t>
            </a:r>
            <a:r>
              <a:rPr lang="en-GB" sz="1200" dirty="0" err="1">
                <a:solidFill>
                  <a:srgbClr val="324650"/>
                </a:solidFill>
                <a:latin typeface="Gotham HTF Book" pitchFamily="50" charset="0"/>
                <a:ea typeface="ＭＳ Ｐゴシック" charset="-128"/>
              </a:rPr>
              <a:t>Bulletproof’s</a:t>
            </a:r>
            <a:r>
              <a:rPr lang="en-GB" sz="1200" dirty="0">
                <a:solidFill>
                  <a:srgbClr val="324650"/>
                </a:solidFill>
                <a:latin typeface="Gotham HTF Book" pitchFamily="50" charset="0"/>
                <a:ea typeface="ＭＳ Ｐゴシック" charset="-128"/>
              </a:rPr>
              <a:t> own research:</a:t>
            </a:r>
          </a:p>
          <a:p>
            <a:pPr marL="285750" indent="-285750" algn="just">
              <a:lnSpc>
                <a:spcPct val="150000"/>
              </a:lnSpc>
              <a:buClr>
                <a:srgbClr val="DC283C"/>
              </a:buClr>
              <a:buFont typeface="Arial" panose="020B0604020202020204" pitchFamily="34" charset="0"/>
              <a:buChar char="•"/>
            </a:pPr>
            <a:endParaRPr lang="en-GB" sz="1200" dirty="0">
              <a:solidFill>
                <a:srgbClr val="324650"/>
              </a:solidFill>
              <a:latin typeface="Gotham HTF Book" pitchFamily="50" charset="0"/>
              <a:ea typeface="ＭＳ Ｐゴシック" charset="-128"/>
            </a:endParaRPr>
          </a:p>
          <a:p>
            <a:pPr marL="285750" indent="-285750" algn="just">
              <a:lnSpc>
                <a:spcPct val="150000"/>
              </a:lnSpc>
              <a:buClr>
                <a:srgbClr val="DC283C"/>
              </a:buClr>
              <a:buFont typeface="Arial" panose="020B0604020202020204" pitchFamily="34" charset="0"/>
              <a:buChar char="•"/>
            </a:pPr>
            <a:r>
              <a:rPr lang="en-GB" sz="1200" dirty="0">
                <a:solidFill>
                  <a:srgbClr val="324650"/>
                </a:solidFill>
                <a:latin typeface="Gotham HTF Book" pitchFamily="50" charset="0"/>
                <a:ea typeface="ＭＳ Ｐゴシック" charset="-128"/>
              </a:rPr>
              <a:t>Over 50% of test results represent a significant risk to businesses</a:t>
            </a:r>
          </a:p>
          <a:p>
            <a:pPr marL="285750" indent="-285750" algn="just">
              <a:lnSpc>
                <a:spcPct val="150000"/>
              </a:lnSpc>
              <a:buClr>
                <a:srgbClr val="DC283C"/>
              </a:buClr>
              <a:buFont typeface="Arial" panose="020B0604020202020204" pitchFamily="34" charset="0"/>
              <a:buChar char="•"/>
            </a:pPr>
            <a:r>
              <a:rPr lang="en-GB" sz="1200" dirty="0">
                <a:solidFill>
                  <a:srgbClr val="324650"/>
                </a:solidFill>
                <a:latin typeface="Gotham HTF Book" pitchFamily="50" charset="0"/>
                <a:ea typeface="ＭＳ Ｐゴシック" charset="-128"/>
              </a:rPr>
              <a:t>1 in 5 vulnerabilities were deemed “serious risk that needs to be addressed immediately”</a:t>
            </a:r>
          </a:p>
          <a:p>
            <a:pPr marL="285750" indent="-285750" algn="just">
              <a:lnSpc>
                <a:spcPct val="150000"/>
              </a:lnSpc>
              <a:buClr>
                <a:srgbClr val="DC283C"/>
              </a:buClr>
              <a:buFont typeface="Arial" panose="020B0604020202020204" pitchFamily="34" charset="0"/>
              <a:buChar char="•"/>
            </a:pPr>
            <a:r>
              <a:rPr lang="en-GB" sz="1200" dirty="0">
                <a:solidFill>
                  <a:srgbClr val="324650"/>
                </a:solidFill>
                <a:latin typeface="Gotham HTF Book" pitchFamily="50" charset="0"/>
                <a:ea typeface="ＭＳ Ｐゴシック" charset="-128"/>
              </a:rPr>
              <a:t>Typical attack approaches remain unchanged</a:t>
            </a:r>
          </a:p>
          <a:p>
            <a:pPr marL="285750" indent="-285750" algn="just">
              <a:lnSpc>
                <a:spcPct val="150000"/>
              </a:lnSpc>
              <a:buClr>
                <a:srgbClr val="DC283C"/>
              </a:buClr>
              <a:buFont typeface="Arial" panose="020B0604020202020204" pitchFamily="34" charset="0"/>
              <a:buChar char="•"/>
            </a:pPr>
            <a:r>
              <a:rPr lang="en-GB" sz="1200" dirty="0">
                <a:solidFill>
                  <a:srgbClr val="324650"/>
                </a:solidFill>
                <a:latin typeface="Gotham HTF Book" pitchFamily="50" charset="0"/>
                <a:ea typeface="ＭＳ Ｐゴシック" charset="-128"/>
              </a:rPr>
              <a:t>Security returning to perimeter protection</a:t>
            </a:r>
          </a:p>
          <a:p>
            <a:pPr marL="285750" indent="-285750" algn="just">
              <a:lnSpc>
                <a:spcPct val="150000"/>
              </a:lnSpc>
              <a:buClr>
                <a:srgbClr val="DC283C"/>
              </a:buClr>
              <a:buFont typeface="Arial" panose="020B0604020202020204" pitchFamily="34" charset="0"/>
              <a:buChar char="•"/>
            </a:pPr>
            <a:r>
              <a:rPr lang="en-GB" sz="1200" dirty="0">
                <a:solidFill>
                  <a:srgbClr val="324650"/>
                </a:solidFill>
                <a:latin typeface="Gotham HTF Book" pitchFamily="50" charset="0"/>
                <a:ea typeface="ＭＳ Ｐゴシック" charset="-128"/>
              </a:rPr>
              <a:t>Applications are becoming easier to produce and are being pushed out quicker, leading to greater risk</a:t>
            </a:r>
          </a:p>
          <a:p>
            <a:pPr marL="285750" indent="-285750" algn="just">
              <a:lnSpc>
                <a:spcPct val="150000"/>
              </a:lnSpc>
              <a:buClr>
                <a:srgbClr val="DC283C"/>
              </a:buClr>
              <a:buFont typeface="Arial" panose="020B0604020202020204" pitchFamily="34" charset="0"/>
              <a:buChar char="•"/>
            </a:pPr>
            <a:endParaRPr lang="en-GB" sz="1200" dirty="0">
              <a:solidFill>
                <a:srgbClr val="324650"/>
              </a:solidFill>
              <a:latin typeface="Gotham HTF Book" pitchFamily="50" charset="0"/>
              <a:ea typeface="ＭＳ Ｐゴシック" charset="-128"/>
            </a:endParaRPr>
          </a:p>
          <a:p>
            <a:pPr marL="285750" indent="-285750" algn="just">
              <a:lnSpc>
                <a:spcPct val="150000"/>
              </a:lnSpc>
              <a:buClr>
                <a:srgbClr val="DC283C"/>
              </a:buClr>
              <a:buFont typeface="Arial" panose="020B0604020202020204" pitchFamily="34" charset="0"/>
              <a:buChar char="•"/>
            </a:pPr>
            <a:endParaRPr lang="en-GB" sz="1200" dirty="0">
              <a:solidFill>
                <a:srgbClr val="324650"/>
              </a:solidFill>
              <a:latin typeface="Gotham HTF Book" pitchFamily="50" charset="0"/>
              <a:ea typeface="ＭＳ Ｐゴシック" charset="-128"/>
            </a:endParaRPr>
          </a:p>
          <a:p>
            <a:pPr marL="285750" indent="-285750" algn="just">
              <a:lnSpc>
                <a:spcPct val="150000"/>
              </a:lnSpc>
              <a:buClr>
                <a:srgbClr val="DC283C"/>
              </a:buClr>
              <a:buFont typeface="Arial" panose="020B0604020202020204" pitchFamily="34" charset="0"/>
              <a:buChar char="•"/>
            </a:pPr>
            <a:endParaRPr lang="en-GB" sz="1200" dirty="0">
              <a:solidFill>
                <a:srgbClr val="324650"/>
              </a:solidFill>
              <a:latin typeface="Gotham HTF Book" pitchFamily="50" charset="0"/>
              <a:ea typeface="ＭＳ Ｐゴシック" charset="-128"/>
            </a:endParaRPr>
          </a:p>
          <a:p>
            <a:pPr marL="285750" indent="-285750" algn="just">
              <a:lnSpc>
                <a:spcPct val="150000"/>
              </a:lnSpc>
              <a:buClr>
                <a:srgbClr val="DC283C"/>
              </a:buClr>
              <a:buFont typeface="Arial" panose="020B0604020202020204" pitchFamily="34" charset="0"/>
              <a:buChar char="•"/>
            </a:pPr>
            <a:endParaRPr lang="en-GB" sz="1200" dirty="0">
              <a:solidFill>
                <a:srgbClr val="324650"/>
              </a:solidFill>
              <a:latin typeface="Gotham HTF Book" pitchFamily="50" charset="0"/>
              <a:ea typeface="ＭＳ Ｐゴシック" charset="-128"/>
            </a:endParaRPr>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12EAAD44-625B-44D0-82A1-BD7FFBC03C69}" type="slidenum">
              <a:rPr kumimoji="0" lang="en-GB" sz="1200" b="0" i="0" u="none" strike="noStrike" kern="1200" cap="none" spc="0" normalizeH="0" baseline="0" noProof="0" smtClean="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885186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receive a report containing a high level business summary before moving on to an in-depth breakdown of any weaknesses, vulnerabilities or misconfiguration found during your test.</a:t>
            </a:r>
          </a:p>
          <a:p>
            <a:r>
              <a:rPr lang="en-GB" dirty="0"/>
              <a:t>The report also contains mitigation advice.</a:t>
            </a:r>
          </a:p>
          <a:p>
            <a:r>
              <a:rPr lang="en-GB" dirty="0"/>
              <a:t>These results are presented in order of priority, providing a checklist to follow to improve security.</a:t>
            </a:r>
          </a:p>
          <a:p>
            <a:endParaRPr lang="en-GB" dirty="0"/>
          </a:p>
          <a:p>
            <a:r>
              <a:rPr lang="en-GB" dirty="0"/>
              <a:t>Sample reports are available from Bulletproof on request – speak to your Partner Account Manager</a:t>
            </a:r>
          </a:p>
        </p:txBody>
      </p:sp>
      <p:sp>
        <p:nvSpPr>
          <p:cNvPr id="4" name="Slide Number Placeholder 3"/>
          <p:cNvSpPr>
            <a:spLocks noGrp="1"/>
          </p:cNvSpPr>
          <p:nvPr>
            <p:ph type="sldNum" sz="quarter" idx="5"/>
          </p:nvPr>
        </p:nvSpPr>
        <p:spPr/>
        <p:txBody>
          <a:bodyPr/>
          <a:lstStyle/>
          <a:p>
            <a:fld id="{BBADB744-4A75-4170-AB5D-1BFA01359357}" type="slidenum">
              <a:rPr lang="en-GB" smtClean="0"/>
              <a:t>7</a:t>
            </a:fld>
            <a:endParaRPr lang="en-GB"/>
          </a:p>
        </p:txBody>
      </p:sp>
    </p:spTree>
    <p:extLst>
      <p:ext uri="{BB962C8B-B14F-4D97-AF65-F5344CB8AC3E}">
        <p14:creationId xmlns:p14="http://schemas.microsoft.com/office/powerpoint/2010/main" val="3628654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27F2AD2-E1E0-44A9-A97F-D827D06D5583}" type="datetimeFigureOut">
              <a:rPr lang="en-GB" smtClean="0"/>
              <a:t>16/04/2021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BBD51B-64C9-4102-A2F6-89678927B2A5}" type="slidenum">
              <a:rPr lang="en-GB" smtClean="0"/>
              <a:t>‹#›</a:t>
            </a:fld>
            <a:endParaRPr lang="en-GB"/>
          </a:p>
        </p:txBody>
      </p:sp>
    </p:spTree>
    <p:extLst>
      <p:ext uri="{BB962C8B-B14F-4D97-AF65-F5344CB8AC3E}">
        <p14:creationId xmlns:p14="http://schemas.microsoft.com/office/powerpoint/2010/main" val="3589573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24DB271-9C10-49ED-8B3B-37ADE9C7CFC1}"/>
              </a:ext>
            </a:extLst>
          </p:cNvPr>
          <p:cNvSpPr/>
          <p:nvPr userDrawn="1"/>
        </p:nvSpPr>
        <p:spPr>
          <a:xfrm>
            <a:off x="-67366" y="1"/>
            <a:ext cx="9211365" cy="5256869"/>
          </a:xfrm>
          <a:prstGeom prst="rect">
            <a:avLst/>
          </a:prstGeom>
          <a:solidFill>
            <a:srgbClr val="324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F8779AB8-BAD9-4F56-8E7A-0340ECCC5551}"/>
              </a:ext>
            </a:extLst>
          </p:cNvPr>
          <p:cNvSpPr>
            <a:spLocks noGrp="1"/>
          </p:cNvSpPr>
          <p:nvPr>
            <p:ph type="body" sz="quarter" idx="10" hasCustomPrompt="1"/>
          </p:nvPr>
        </p:nvSpPr>
        <p:spPr>
          <a:xfrm>
            <a:off x="1908175" y="1743075"/>
            <a:ext cx="5543550" cy="1657350"/>
          </a:xfrm>
        </p:spPr>
        <p:txBody>
          <a:bodyPr anchor="ctr"/>
          <a:lstStyle>
            <a:lvl1pPr marL="0" indent="0" algn="ctr">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Text</a:t>
            </a:r>
          </a:p>
        </p:txBody>
      </p:sp>
    </p:spTree>
    <p:extLst>
      <p:ext uri="{BB962C8B-B14F-4D97-AF65-F5344CB8AC3E}">
        <p14:creationId xmlns:p14="http://schemas.microsoft.com/office/powerpoint/2010/main" val="2044982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3" descr="J:\CURRENT\closed at 5-12-16\Bulletproof - Header 1-01.png">
            <a:extLst>
              <a:ext uri="{FF2B5EF4-FFF2-40B4-BE49-F238E27FC236}">
                <a16:creationId xmlns:a16="http://schemas.microsoft.com/office/drawing/2014/main" id="{840DA552-E767-4FDF-A01F-65A1623EBD0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0800000">
            <a:off x="7218362" y="4493419"/>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Z:\BULLETPROOF\Logos\Bulletproof Logo_CMYK_REV (New Red)-01.png">
            <a:extLst>
              <a:ext uri="{FF2B5EF4-FFF2-40B4-BE49-F238E27FC236}">
                <a16:creationId xmlns:a16="http://schemas.microsoft.com/office/drawing/2014/main" id="{8020B805-7E7A-45FD-BC67-15EFAD57D4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812360" y="4555940"/>
            <a:ext cx="944168" cy="5051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J:\CURRENT\closed at 5-12-16\Bulletproof - Header 1-01.png">
            <a:extLst>
              <a:ext uri="{FF2B5EF4-FFF2-40B4-BE49-F238E27FC236}">
                <a16:creationId xmlns:a16="http://schemas.microsoft.com/office/drawing/2014/main" id="{21A8C589-32A9-4691-8EC5-FC6C86B0F40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1925637" cy="669925"/>
          </a:xfrm>
          <a:prstGeom prst="rect">
            <a:avLst/>
          </a:prstGeom>
          <a:noFill/>
          <a:extLst>
            <a:ext uri="{909E8E84-426E-40DD-AFC4-6F175D3DCCD1}">
              <a14:hiddenFill xmlns:a14="http://schemas.microsoft.com/office/drawing/2010/main">
                <a:solidFill>
                  <a:srgbClr val="FFFFFF"/>
                </a:solidFill>
              </a14:hiddenFill>
            </a:ext>
          </a:extLst>
        </p:spPr>
      </p:pic>
      <p:sp>
        <p:nvSpPr>
          <p:cNvPr id="14" name="Text Placeholder 13">
            <a:extLst>
              <a:ext uri="{FF2B5EF4-FFF2-40B4-BE49-F238E27FC236}">
                <a16:creationId xmlns:a16="http://schemas.microsoft.com/office/drawing/2014/main" id="{22C51A7C-F636-47E7-8CF0-27BA337F97F8}"/>
              </a:ext>
            </a:extLst>
          </p:cNvPr>
          <p:cNvSpPr>
            <a:spLocks noGrp="1"/>
          </p:cNvSpPr>
          <p:nvPr>
            <p:ph type="body" sz="quarter" idx="10"/>
          </p:nvPr>
        </p:nvSpPr>
        <p:spPr>
          <a:xfrm>
            <a:off x="250825" y="915988"/>
            <a:ext cx="8713788" cy="3384550"/>
          </a:xfrm>
        </p:spPr>
        <p:txBody>
          <a:bodyPr/>
          <a:lstStyle>
            <a:lvl1pPr marL="0" algn="l" defTabSz="914400" rtl="0" eaLnBrk="1" latinLnBrk="0" hangingPunct="1">
              <a:defRPr lang="en-GB" sz="2000" kern="1200" dirty="0" smtClean="0">
                <a:solidFill>
                  <a:srgbClr val="324650"/>
                </a:solidFill>
                <a:latin typeface="Gotham HTF Medium" pitchFamily="50" charset="0"/>
                <a:ea typeface="+mn-ea"/>
                <a:cs typeface="+mn-cs"/>
              </a:defRPr>
            </a:lvl1pPr>
            <a:lvl2pPr marL="0" indent="0">
              <a:buNone/>
              <a:defRPr lang="en-US" sz="2000" kern="1200" dirty="0" smtClean="0">
                <a:solidFill>
                  <a:srgbClr val="324650"/>
                </a:solidFill>
                <a:latin typeface="Gotham HTF Medium" pitchFamily="50" charset="0"/>
                <a:ea typeface="+mn-ea"/>
                <a:cs typeface="+mn-cs"/>
              </a:defRPr>
            </a:lvl2pPr>
            <a:lvl3pPr marL="0" indent="-342900">
              <a:defRPr/>
            </a:lvl3pPr>
            <a:lvl4pPr marL="0" indent="-342900">
              <a:defRPr/>
            </a:lvl4pPr>
            <a:lvl5pPr marL="0" indent="0">
              <a:buNone/>
              <a:defRPr/>
            </a:lvl5pPr>
          </a:lstStyle>
          <a:p>
            <a:pPr lvl="0"/>
            <a:r>
              <a:rPr lang="en-US"/>
              <a:t>Edit Master text styles</a:t>
            </a:r>
          </a:p>
          <a:p>
            <a:pPr lvl="1"/>
            <a:endParaRPr lang="en-US"/>
          </a:p>
          <a:p>
            <a:pPr marL="0" lvl="4" indent="-342900" algn="l" defTabSz="914400" rtl="0" eaLnBrk="1" latinLnBrk="0" hangingPunct="1">
              <a:spcBef>
                <a:spcPct val="20000"/>
              </a:spcBef>
              <a:buFont typeface="Arial" pitchFamily="34" charset="0"/>
              <a:buChar char="•"/>
            </a:pPr>
            <a:endParaRPr lang="en-GB"/>
          </a:p>
        </p:txBody>
      </p:sp>
      <p:sp>
        <p:nvSpPr>
          <p:cNvPr id="15" name="Title 14">
            <a:extLst>
              <a:ext uri="{FF2B5EF4-FFF2-40B4-BE49-F238E27FC236}">
                <a16:creationId xmlns:a16="http://schemas.microsoft.com/office/drawing/2014/main" id="{02BA1ACD-EC9E-48C5-B16F-1082B4C1D2D6}"/>
              </a:ext>
            </a:extLst>
          </p:cNvPr>
          <p:cNvSpPr>
            <a:spLocks noGrp="1"/>
          </p:cNvSpPr>
          <p:nvPr>
            <p:ph type="title"/>
          </p:nvPr>
        </p:nvSpPr>
        <p:spPr>
          <a:xfrm>
            <a:off x="1939741" y="10630"/>
            <a:ext cx="6038731" cy="411510"/>
          </a:xfrm>
        </p:spPr>
        <p:txBody>
          <a:bodyPr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lang="en-GB" sz="1800" kern="1200" dirty="0">
                <a:solidFill>
                  <a:srgbClr val="324650"/>
                </a:solidFill>
                <a:latin typeface="Gotham HTF Medium" pitchFamily="50" charset="0"/>
                <a:ea typeface="+mn-ea"/>
                <a:cs typeface="+mn-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GB"/>
          </a:p>
        </p:txBody>
      </p:sp>
      <p:sp>
        <p:nvSpPr>
          <p:cNvPr id="27" name="Slide Number Placeholder 26">
            <a:extLst>
              <a:ext uri="{FF2B5EF4-FFF2-40B4-BE49-F238E27FC236}">
                <a16:creationId xmlns:a16="http://schemas.microsoft.com/office/drawing/2014/main" id="{9A8D65C8-1DFA-425F-90EA-BB6034989CD1}"/>
              </a:ext>
            </a:extLst>
          </p:cNvPr>
          <p:cNvSpPr>
            <a:spLocks noGrp="1"/>
          </p:cNvSpPr>
          <p:nvPr>
            <p:ph type="sldNum" sz="quarter" idx="13"/>
          </p:nvPr>
        </p:nvSpPr>
        <p:spPr>
          <a:xfrm>
            <a:off x="3347864" y="4659982"/>
            <a:ext cx="2133600" cy="273844"/>
          </a:xfrm>
        </p:spPr>
        <p:txBody>
          <a:bodyPr/>
          <a:lstStyle/>
          <a:p>
            <a:fld id="{13BBD51B-64C9-4102-A2F6-89678927B2A5}" type="slidenum">
              <a:rPr lang="en-GB" smtClean="0"/>
              <a:t>‹#›</a:t>
            </a:fld>
            <a:endParaRPr lang="en-GB"/>
          </a:p>
        </p:txBody>
      </p:sp>
      <p:sp>
        <p:nvSpPr>
          <p:cNvPr id="29" name="Content Placeholder 28">
            <a:extLst>
              <a:ext uri="{FF2B5EF4-FFF2-40B4-BE49-F238E27FC236}">
                <a16:creationId xmlns:a16="http://schemas.microsoft.com/office/drawing/2014/main" id="{A5187D2F-D85D-461B-A8B2-98C200052933}"/>
              </a:ext>
            </a:extLst>
          </p:cNvPr>
          <p:cNvSpPr>
            <a:spLocks noGrp="1"/>
          </p:cNvSpPr>
          <p:nvPr>
            <p:ph sz="quarter" idx="14" hasCustomPrompt="1"/>
          </p:nvPr>
        </p:nvSpPr>
        <p:spPr>
          <a:xfrm>
            <a:off x="1938853" y="469296"/>
            <a:ext cx="6038731" cy="316647"/>
          </a:xfrm>
        </p:spPr>
        <p:txBody>
          <a:bodyPr anchor="ctr">
            <a:noAutofit/>
          </a:bodyPr>
          <a:lstStyle>
            <a:lvl1pPr marL="0" indent="0" algn="l">
              <a:buNone/>
              <a:defRPr lang="en-GB" sz="1600" b="1" baseline="0" dirty="0">
                <a:solidFill>
                  <a:srgbClr val="DB2540"/>
                </a:solidFill>
                <a:latin typeface="Gotham HTF Medium"/>
              </a:defRPr>
            </a:lvl1pPr>
          </a:lstStyle>
          <a:p>
            <a:pPr lvl="0"/>
            <a:r>
              <a:rPr lang="en-GB"/>
              <a:t>Click to edit master </a:t>
            </a:r>
          </a:p>
        </p:txBody>
      </p:sp>
    </p:spTree>
    <p:extLst>
      <p:ext uri="{BB962C8B-B14F-4D97-AF65-F5344CB8AC3E}">
        <p14:creationId xmlns:p14="http://schemas.microsoft.com/office/powerpoint/2010/main" val="3048810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5545C-F460-4D33-BF4F-B3181A6E68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BE51DB-B097-412A-AB81-D5BC179843D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423823D-83B0-40CD-9C7F-35723D1147BA}"/>
              </a:ext>
            </a:extLst>
          </p:cNvPr>
          <p:cNvSpPr>
            <a:spLocks noGrp="1"/>
          </p:cNvSpPr>
          <p:nvPr>
            <p:ph type="dt" sz="half" idx="10"/>
          </p:nvPr>
        </p:nvSpPr>
        <p:spPr/>
        <p:txBody>
          <a:bodyPr/>
          <a:lstStyle/>
          <a:p>
            <a:fld id="{0AFCD6F8-48DD-4796-9B15-AEEF6E48F312}" type="datetimeFigureOut">
              <a:rPr lang="en-GB" smtClean="0"/>
              <a:t>16/04/2021</a:t>
            </a:fld>
            <a:endParaRPr lang="en-GB"/>
          </a:p>
        </p:txBody>
      </p:sp>
      <p:sp>
        <p:nvSpPr>
          <p:cNvPr id="5" name="Footer Placeholder 4">
            <a:extLst>
              <a:ext uri="{FF2B5EF4-FFF2-40B4-BE49-F238E27FC236}">
                <a16:creationId xmlns:a16="http://schemas.microsoft.com/office/drawing/2014/main" id="{3E483560-147C-4DE6-AF7D-DC480832FC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CAD9E4-7455-4EA2-A900-7A66A7F77D1C}"/>
              </a:ext>
            </a:extLst>
          </p:cNvPr>
          <p:cNvSpPr>
            <a:spLocks noGrp="1"/>
          </p:cNvSpPr>
          <p:nvPr>
            <p:ph type="sldNum" sz="quarter" idx="12"/>
          </p:nvPr>
        </p:nvSpPr>
        <p:spPr/>
        <p:txBody>
          <a:bodyPr/>
          <a:lstStyle/>
          <a:p>
            <a:fld id="{98E15D42-5486-4880-B8F4-F4B80E909AC1}" type="slidenum">
              <a:rPr lang="en-GB" smtClean="0"/>
              <a:t>‹#›</a:t>
            </a:fld>
            <a:endParaRPr lang="en-GB"/>
          </a:p>
        </p:txBody>
      </p:sp>
    </p:spTree>
    <p:extLst>
      <p:ext uri="{BB962C8B-B14F-4D97-AF65-F5344CB8AC3E}">
        <p14:creationId xmlns:p14="http://schemas.microsoft.com/office/powerpoint/2010/main" val="155444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30352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27F2AD2-E1E0-44A9-A97F-D827D06D5583}" type="datetimeFigureOut">
              <a:rPr lang="en-GB" smtClean="0"/>
              <a:t>16/04/2021</a:t>
            </a:fld>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3BBD51B-64C9-4102-A2F6-89678927B2A5}" type="slidenum">
              <a:rPr lang="en-GB" smtClean="0"/>
              <a:t>‹#›</a:t>
            </a:fld>
            <a:endParaRPr lang="en-GB"/>
          </a:p>
        </p:txBody>
      </p:sp>
    </p:spTree>
    <p:extLst>
      <p:ext uri="{BB962C8B-B14F-4D97-AF65-F5344CB8AC3E}">
        <p14:creationId xmlns:p14="http://schemas.microsoft.com/office/powerpoint/2010/main" val="35723698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0" r:id="rId3"/>
    <p:sldLayoutId id="2147483651" r:id="rId4"/>
    <p:sldLayoutId id="214748365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4.png"/><Relationship Id="rId7"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2.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2.png"/><Relationship Id="rId9" Type="http://schemas.openxmlformats.org/officeDocument/2006/relationships/image" Target="../media/image21.png"/><Relationship Id="rId14" Type="http://schemas.openxmlformats.org/officeDocument/2006/relationships/image" Target="../media/image26.svg"/></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83" y="0"/>
            <a:ext cx="9211365" cy="5256869"/>
          </a:xfrm>
          <a:prstGeom prst="rect">
            <a:avLst/>
          </a:prstGeom>
          <a:solidFill>
            <a:srgbClr val="324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018" y="901031"/>
            <a:ext cx="3158595" cy="1688839"/>
          </a:xfrm>
          <a:prstGeom prst="rect">
            <a:avLst/>
          </a:prstGeom>
        </p:spPr>
      </p:pic>
      <p:sp>
        <p:nvSpPr>
          <p:cNvPr id="6" name="TextBox 5"/>
          <p:cNvSpPr txBox="1"/>
          <p:nvPr/>
        </p:nvSpPr>
        <p:spPr>
          <a:xfrm>
            <a:off x="-75577" y="3661760"/>
            <a:ext cx="921136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Gotham HTF" pitchFamily="50" charset="0"/>
                <a:ea typeface="+mn-ea"/>
                <a:cs typeface="+mn-cs"/>
              </a:rPr>
              <a:t>PENETRATION TESTING</a:t>
            </a:r>
          </a:p>
        </p:txBody>
      </p:sp>
    </p:spTree>
    <p:extLst>
      <p:ext uri="{BB962C8B-B14F-4D97-AF65-F5344CB8AC3E}">
        <p14:creationId xmlns:p14="http://schemas.microsoft.com/office/powerpoint/2010/main" val="35755516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BULLETPROOF\Logos\Bulletproof Logo_CMYK (New Red)-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09" y="1111070"/>
            <a:ext cx="2362564" cy="12641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942889" y="17252"/>
            <a:ext cx="6525702" cy="400110"/>
          </a:xfrm>
          <a:prstGeom prst="rect">
            <a:avLst/>
          </a:prstGeom>
          <a:noFill/>
        </p:spPr>
        <p:txBody>
          <a:bodyPr wrap="square" rtlCol="0">
            <a:spAutoFit/>
          </a:bodyPr>
          <a:lstStyle/>
          <a:p>
            <a:r>
              <a:rPr lang="en-GB" sz="2000" b="1" dirty="0">
                <a:solidFill>
                  <a:srgbClr val="324650"/>
                </a:solidFill>
                <a:latin typeface="Gotham HTF Medium" pitchFamily="50" charset="0"/>
              </a:rPr>
              <a:t>PENETRATION TESTING FROM BULLETPROOF</a:t>
            </a:r>
          </a:p>
        </p:txBody>
      </p:sp>
      <p:sp>
        <p:nvSpPr>
          <p:cNvPr id="9" name="TextBox 8"/>
          <p:cNvSpPr txBox="1"/>
          <p:nvPr/>
        </p:nvSpPr>
        <p:spPr>
          <a:xfrm>
            <a:off x="1942889" y="382138"/>
            <a:ext cx="6291323" cy="307777"/>
          </a:xfrm>
          <a:prstGeom prst="rect">
            <a:avLst/>
          </a:prstGeom>
          <a:noFill/>
        </p:spPr>
        <p:txBody>
          <a:bodyPr wrap="square" rtlCol="0">
            <a:spAutoFit/>
          </a:bodyPr>
          <a:lstStyle/>
          <a:p>
            <a:r>
              <a:rPr lang="en-GB" sz="1400" cap="all" dirty="0">
                <a:solidFill>
                  <a:srgbClr val="DC283C"/>
                </a:solidFill>
                <a:latin typeface="Gotham HTF Medium" pitchFamily="50" charset="0"/>
              </a:rPr>
              <a:t>COMPREHENSIVE TESTING FROM OUR TRUSTED PARTNER</a:t>
            </a:r>
          </a:p>
        </p:txBody>
      </p:sp>
      <p:sp>
        <p:nvSpPr>
          <p:cNvPr id="11" name="TextBox 10"/>
          <p:cNvSpPr txBox="1"/>
          <p:nvPr/>
        </p:nvSpPr>
        <p:spPr>
          <a:xfrm>
            <a:off x="3284071" y="1639228"/>
            <a:ext cx="5400600" cy="4524315"/>
          </a:xfrm>
          <a:prstGeom prst="rect">
            <a:avLst/>
          </a:prstGeom>
          <a:noFill/>
        </p:spPr>
        <p:txBody>
          <a:bodyPr wrap="square" rtlCol="0">
            <a:spAutoFit/>
          </a:bodyPr>
          <a:lstStyle/>
          <a:p>
            <a:pPr marL="457200" indent="-457200">
              <a:buClr>
                <a:srgbClr val="DC283C"/>
              </a:buClr>
              <a:buFont typeface="Arial" pitchFamily="34" charset="0"/>
              <a:buChar char="•"/>
            </a:pPr>
            <a:r>
              <a:rPr lang="en-GB" sz="2000" dirty="0">
                <a:solidFill>
                  <a:srgbClr val="324650"/>
                </a:solidFill>
                <a:latin typeface="Gotham HTF Book" pitchFamily="50" charset="0"/>
              </a:rPr>
              <a:t>15 years’ experience</a:t>
            </a:r>
          </a:p>
          <a:p>
            <a:pPr>
              <a:buClr>
                <a:srgbClr val="DC283C"/>
              </a:buClr>
            </a:pPr>
            <a:endParaRPr lang="en-GB" sz="1600" dirty="0">
              <a:solidFill>
                <a:srgbClr val="324650"/>
              </a:solidFill>
              <a:latin typeface="Gotham HTF Book" pitchFamily="50" charset="0"/>
            </a:endParaRPr>
          </a:p>
          <a:p>
            <a:pPr marL="457200" indent="-457200">
              <a:buClr>
                <a:srgbClr val="DC283C"/>
              </a:buClr>
              <a:buFont typeface="Arial" pitchFamily="34" charset="0"/>
              <a:buChar char="•"/>
            </a:pPr>
            <a:r>
              <a:rPr lang="en-GB" sz="2000" dirty="0">
                <a:solidFill>
                  <a:srgbClr val="324650"/>
                </a:solidFill>
                <a:latin typeface="Gotham HTF Book" pitchFamily="50" charset="0"/>
              </a:rPr>
              <a:t>Full portfolio of cyber security services</a:t>
            </a: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r>
              <a:rPr lang="en-GB" sz="2000" dirty="0">
                <a:solidFill>
                  <a:srgbClr val="324650"/>
                </a:solidFill>
                <a:latin typeface="Gotham HTF Book" pitchFamily="50" charset="0"/>
              </a:rPr>
              <a:t>Qualified, certified, secure</a:t>
            </a: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r>
              <a:rPr lang="en-GB" sz="2000" dirty="0">
                <a:solidFill>
                  <a:srgbClr val="324650"/>
                </a:solidFill>
                <a:latin typeface="Gotham HTF Book" pitchFamily="50" charset="0"/>
              </a:rPr>
              <a:t>Everything UK based and in-house</a:t>
            </a: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endParaRPr lang="en-GB" sz="1600" dirty="0">
              <a:solidFill>
                <a:srgbClr val="324650"/>
              </a:solidFill>
              <a:latin typeface="Gotham HTF Book" pitchFamily="50" charset="0"/>
            </a:endParaRPr>
          </a:p>
          <a:p>
            <a:pPr marL="457200" indent="-457200">
              <a:buClr>
                <a:srgbClr val="DC283C"/>
              </a:buClr>
              <a:buFont typeface="Arial" pitchFamily="34" charset="0"/>
              <a:buChar char="•"/>
            </a:pPr>
            <a:endParaRPr lang="en-GB" sz="1600" dirty="0">
              <a:solidFill>
                <a:srgbClr val="324650"/>
              </a:solidFill>
              <a:latin typeface="Gotham HTF Book" pitchFamily="50" charset="0"/>
            </a:endParaRPr>
          </a:p>
          <a:p>
            <a:pPr marL="457200" indent="-457200">
              <a:buClr>
                <a:srgbClr val="DC283C"/>
              </a:buClr>
              <a:buFont typeface="Arial" pitchFamily="34" charset="0"/>
              <a:buChar char="•"/>
            </a:pPr>
            <a:endParaRPr lang="en-GB" sz="2000" dirty="0">
              <a:solidFill>
                <a:srgbClr val="324650"/>
              </a:solidFill>
              <a:latin typeface="Gotham HTF Book" pitchFamily="50" charset="0"/>
            </a:endParaRPr>
          </a:p>
          <a:p>
            <a:pPr marL="457200" indent="-457200">
              <a:buClr>
                <a:srgbClr val="DC283C"/>
              </a:buClr>
              <a:buFont typeface="Arial" pitchFamily="34" charset="0"/>
              <a:buChar char="•"/>
            </a:pPr>
            <a:endParaRPr lang="en-GB" sz="2000" dirty="0">
              <a:solidFill>
                <a:srgbClr val="324650"/>
              </a:solidFill>
              <a:latin typeface="Gotham HTF Book" pitchFamily="50" charset="0"/>
            </a:endParaRPr>
          </a:p>
        </p:txBody>
      </p:sp>
      <p:pic>
        <p:nvPicPr>
          <p:cNvPr id="12" name="Picture 3" descr="J:\CURRENT\closed at 5-12-16\Bulletproof - Header 1-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a:off x="7218362" y="4493419"/>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Z:\BULLETPROOF\Logos\Bulletproof Logo_CMYK_REV (New Red)-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2360" y="4555940"/>
            <a:ext cx="944168" cy="5051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J:\CURRENT\closed at 5-12-16\Bulletproof - Header 1-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8A259227-C1E4-45E9-A29E-84BD18920D73}"/>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765638" y="2816350"/>
            <a:ext cx="692150" cy="716915"/>
          </a:xfrm>
          <a:prstGeom prst="rect">
            <a:avLst/>
          </a:prstGeom>
        </p:spPr>
      </p:pic>
      <p:pic>
        <p:nvPicPr>
          <p:cNvPr id="17" name="Picture 16">
            <a:extLst>
              <a:ext uri="{FF2B5EF4-FFF2-40B4-BE49-F238E27FC236}">
                <a16:creationId xmlns:a16="http://schemas.microsoft.com/office/drawing/2014/main" id="{976407DB-1087-45F8-938B-C38F5D2CB86D}"/>
              </a:ext>
            </a:extLst>
          </p:cNvPr>
          <p:cNvPicPr>
            <a:picLocks noChangeAspect="1"/>
          </p:cNvPicPr>
          <p:nvPr/>
        </p:nvPicPr>
        <p:blipFill>
          <a:blip r:embed="rId7"/>
          <a:stretch>
            <a:fillRect/>
          </a:stretch>
        </p:blipFill>
        <p:spPr>
          <a:xfrm>
            <a:off x="648567" y="3697467"/>
            <a:ext cx="926293" cy="669925"/>
          </a:xfrm>
          <a:prstGeom prst="rect">
            <a:avLst/>
          </a:prstGeom>
        </p:spPr>
      </p:pic>
      <p:pic>
        <p:nvPicPr>
          <p:cNvPr id="18" name="Picture 17">
            <a:extLst>
              <a:ext uri="{FF2B5EF4-FFF2-40B4-BE49-F238E27FC236}">
                <a16:creationId xmlns:a16="http://schemas.microsoft.com/office/drawing/2014/main" id="{B63C610C-F640-4AEF-96BE-EB3B181D9324}"/>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1813012" y="3697467"/>
            <a:ext cx="692150" cy="716280"/>
          </a:xfrm>
          <a:prstGeom prst="rect">
            <a:avLst/>
          </a:prstGeom>
        </p:spPr>
      </p:pic>
      <p:pic>
        <p:nvPicPr>
          <p:cNvPr id="19" name="Picture 18">
            <a:extLst>
              <a:ext uri="{FF2B5EF4-FFF2-40B4-BE49-F238E27FC236}">
                <a16:creationId xmlns:a16="http://schemas.microsoft.com/office/drawing/2014/main" id="{347A24F0-9B80-4300-BAC9-6E40E0F70DCF}"/>
              </a:ext>
            </a:extLst>
          </p:cNvPr>
          <p:cNvPicPr/>
          <p:nvPr/>
        </p:nvPicPr>
        <p:blipFill>
          <a:blip r:embed="rId9"/>
          <a:stretch>
            <a:fillRect/>
          </a:stretch>
        </p:blipFill>
        <p:spPr>
          <a:xfrm>
            <a:off x="1760816" y="2789491"/>
            <a:ext cx="1118870" cy="671195"/>
          </a:xfrm>
          <a:prstGeom prst="rect">
            <a:avLst/>
          </a:prstGeom>
        </p:spPr>
      </p:pic>
    </p:spTree>
    <p:extLst>
      <p:ext uri="{BB962C8B-B14F-4D97-AF65-F5344CB8AC3E}">
        <p14:creationId xmlns:p14="http://schemas.microsoft.com/office/powerpoint/2010/main" val="361110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03113" y="0"/>
            <a:ext cx="5724128" cy="400110"/>
          </a:xfrm>
          <a:prstGeom prst="rect">
            <a:avLst/>
          </a:prstGeom>
          <a:noFill/>
        </p:spPr>
        <p:txBody>
          <a:bodyPr wrap="square" rtlCol="0">
            <a:spAutoFit/>
          </a:bodyPr>
          <a:lstStyle/>
          <a:p>
            <a:r>
              <a:rPr lang="en-GB" sz="2000" b="1" dirty="0">
                <a:solidFill>
                  <a:srgbClr val="324650"/>
                </a:solidFill>
                <a:latin typeface="Gotham HTF Medium" pitchFamily="50" charset="0"/>
              </a:rPr>
              <a:t>THE TEAM</a:t>
            </a:r>
          </a:p>
        </p:txBody>
      </p:sp>
      <p:sp>
        <p:nvSpPr>
          <p:cNvPr id="9" name="TextBox 8"/>
          <p:cNvSpPr txBox="1"/>
          <p:nvPr/>
        </p:nvSpPr>
        <p:spPr>
          <a:xfrm>
            <a:off x="1926518" y="362148"/>
            <a:ext cx="6291323" cy="307777"/>
          </a:xfrm>
          <a:prstGeom prst="rect">
            <a:avLst/>
          </a:prstGeom>
          <a:noFill/>
        </p:spPr>
        <p:txBody>
          <a:bodyPr wrap="square" rtlCol="0">
            <a:spAutoFit/>
          </a:bodyPr>
          <a:lstStyle/>
          <a:p>
            <a:r>
              <a:rPr lang="en-GB" sz="1400" cap="all" dirty="0">
                <a:solidFill>
                  <a:srgbClr val="DC283C"/>
                </a:solidFill>
                <a:latin typeface="Gotham HTF Medium" pitchFamily="50" charset="0"/>
              </a:rPr>
              <a:t>Brightest talent </a:t>
            </a:r>
          </a:p>
        </p:txBody>
      </p:sp>
      <p:pic>
        <p:nvPicPr>
          <p:cNvPr id="12" name="Picture 3" descr="J:\CURRENT\closed at 5-12-16\Bulletproof - Header 1-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7218362" y="4493419"/>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Z:\BULLETPROOF\Logos\Bulletproof Logo_CMYK_REV (New Red)-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4555940"/>
            <a:ext cx="944168" cy="5051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www.crest-approved.org/wp-content/uploads/New-Logo-Hi-Res.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216" y="971168"/>
            <a:ext cx="766457" cy="9015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ttp://pgicyberacademy.com/wp-content/uploads/2014/07/Tiger-Scheme-300x97.jp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87146" y="1179530"/>
            <a:ext cx="1594034" cy="51540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J:\CURRENT\closed at 5-12-16\Bulletproof - Header 1-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5739A8E-9E7E-422D-A9D7-404945FC02A3}"/>
              </a:ext>
            </a:extLst>
          </p:cNvPr>
          <p:cNvPicPr>
            <a:picLocks noChangeAspect="1"/>
          </p:cNvPicPr>
          <p:nvPr/>
        </p:nvPicPr>
        <p:blipFill>
          <a:blip r:embed="rId7"/>
          <a:stretch>
            <a:fillRect/>
          </a:stretch>
        </p:blipFill>
        <p:spPr>
          <a:xfrm>
            <a:off x="3429482" y="1109094"/>
            <a:ext cx="1966913" cy="581025"/>
          </a:xfrm>
          <a:prstGeom prst="rect">
            <a:avLst/>
          </a:prstGeom>
        </p:spPr>
      </p:pic>
      <p:pic>
        <p:nvPicPr>
          <p:cNvPr id="5" name="Picture 4">
            <a:extLst>
              <a:ext uri="{FF2B5EF4-FFF2-40B4-BE49-F238E27FC236}">
                <a16:creationId xmlns:a16="http://schemas.microsoft.com/office/drawing/2014/main" id="{F3699955-7FF4-41F4-82CF-5687FA916BF4}"/>
              </a:ext>
            </a:extLst>
          </p:cNvPr>
          <p:cNvPicPr>
            <a:picLocks noChangeAspect="1"/>
          </p:cNvPicPr>
          <p:nvPr/>
        </p:nvPicPr>
        <p:blipFill>
          <a:blip r:embed="rId8"/>
          <a:stretch>
            <a:fillRect/>
          </a:stretch>
        </p:blipFill>
        <p:spPr>
          <a:xfrm>
            <a:off x="2945053" y="2424324"/>
            <a:ext cx="1051863" cy="1051863"/>
          </a:xfrm>
          <a:prstGeom prst="rect">
            <a:avLst/>
          </a:prstGeom>
        </p:spPr>
      </p:pic>
      <p:sp>
        <p:nvSpPr>
          <p:cNvPr id="7" name="Rectangle 6">
            <a:extLst>
              <a:ext uri="{FF2B5EF4-FFF2-40B4-BE49-F238E27FC236}">
                <a16:creationId xmlns:a16="http://schemas.microsoft.com/office/drawing/2014/main" id="{2E290B3E-3945-4FDB-8A6F-752832B9D710}"/>
              </a:ext>
            </a:extLst>
          </p:cNvPr>
          <p:cNvSpPr/>
          <p:nvPr/>
        </p:nvSpPr>
        <p:spPr>
          <a:xfrm>
            <a:off x="6175498" y="1769085"/>
            <a:ext cx="2417330" cy="600164"/>
          </a:xfrm>
          <a:prstGeom prst="rect">
            <a:avLst/>
          </a:prstGeom>
        </p:spPr>
        <p:txBody>
          <a:bodyPr wrap="square">
            <a:spAutoFit/>
          </a:bodyPr>
          <a:lstStyle/>
          <a:p>
            <a:pPr algn="ctr"/>
            <a:r>
              <a:rPr lang="en-GB" sz="1100" err="1">
                <a:solidFill>
                  <a:srgbClr val="324650"/>
                </a:solidFill>
                <a:latin typeface="Gotham HTF Book" pitchFamily="50" charset="0"/>
              </a:rPr>
              <a:t>Tigerscheme</a:t>
            </a:r>
            <a:r>
              <a:rPr lang="en-GB" sz="1100">
                <a:solidFill>
                  <a:srgbClr val="324650"/>
                </a:solidFill>
                <a:latin typeface="Gotham HTF Book" pitchFamily="50" charset="0"/>
              </a:rPr>
              <a:t> Qualified Security Test Member </a:t>
            </a:r>
          </a:p>
          <a:p>
            <a:pPr algn="ctr"/>
            <a:r>
              <a:rPr lang="en-GB" sz="1100">
                <a:solidFill>
                  <a:srgbClr val="324650"/>
                </a:solidFill>
                <a:latin typeface="Gotham HTF Book" pitchFamily="50" charset="0"/>
              </a:rPr>
              <a:t>(QSTM)</a:t>
            </a:r>
          </a:p>
        </p:txBody>
      </p:sp>
      <p:sp>
        <p:nvSpPr>
          <p:cNvPr id="10" name="Rectangle 9">
            <a:extLst>
              <a:ext uri="{FF2B5EF4-FFF2-40B4-BE49-F238E27FC236}">
                <a16:creationId xmlns:a16="http://schemas.microsoft.com/office/drawing/2014/main" id="{34C49808-D03D-4CAD-B569-EC8E87BB8C02}"/>
              </a:ext>
            </a:extLst>
          </p:cNvPr>
          <p:cNvSpPr/>
          <p:nvPr/>
        </p:nvSpPr>
        <p:spPr>
          <a:xfrm>
            <a:off x="446165" y="1872748"/>
            <a:ext cx="2175596" cy="261610"/>
          </a:xfrm>
          <a:prstGeom prst="rect">
            <a:avLst/>
          </a:prstGeom>
        </p:spPr>
        <p:txBody>
          <a:bodyPr wrap="none">
            <a:spAutoFit/>
          </a:bodyPr>
          <a:lstStyle/>
          <a:p>
            <a:pPr algn="ctr"/>
            <a:r>
              <a:rPr lang="en-GB" sz="1100">
                <a:solidFill>
                  <a:srgbClr val="324650"/>
                </a:solidFill>
                <a:latin typeface="Gotham HTF Book" pitchFamily="50" charset="0"/>
              </a:rPr>
              <a:t>CREST Approved / Certified</a:t>
            </a:r>
          </a:p>
        </p:txBody>
      </p:sp>
      <p:sp>
        <p:nvSpPr>
          <p:cNvPr id="20" name="Rectangle 19">
            <a:extLst>
              <a:ext uri="{FF2B5EF4-FFF2-40B4-BE49-F238E27FC236}">
                <a16:creationId xmlns:a16="http://schemas.microsoft.com/office/drawing/2014/main" id="{E28845EF-8AEF-498C-949D-EFCDC454D439}"/>
              </a:ext>
            </a:extLst>
          </p:cNvPr>
          <p:cNvSpPr/>
          <p:nvPr/>
        </p:nvSpPr>
        <p:spPr>
          <a:xfrm>
            <a:off x="2917422" y="1848131"/>
            <a:ext cx="2991031" cy="430887"/>
          </a:xfrm>
          <a:prstGeom prst="rect">
            <a:avLst/>
          </a:prstGeom>
        </p:spPr>
        <p:txBody>
          <a:bodyPr wrap="square">
            <a:spAutoFit/>
          </a:bodyPr>
          <a:lstStyle/>
          <a:p>
            <a:pPr algn="ctr"/>
            <a:r>
              <a:rPr lang="en-GB" sz="1100">
                <a:solidFill>
                  <a:srgbClr val="324650"/>
                </a:solidFill>
                <a:latin typeface="Gotham HTF Book" pitchFamily="50" charset="0"/>
              </a:rPr>
              <a:t>Offensive Security Certified Professionals (OSCP)</a:t>
            </a:r>
          </a:p>
        </p:txBody>
      </p:sp>
      <p:sp>
        <p:nvSpPr>
          <p:cNvPr id="21" name="Rectangle 20">
            <a:extLst>
              <a:ext uri="{FF2B5EF4-FFF2-40B4-BE49-F238E27FC236}">
                <a16:creationId xmlns:a16="http://schemas.microsoft.com/office/drawing/2014/main" id="{D68C0EAE-7DC7-4C07-A001-8211BC8958B7}"/>
              </a:ext>
            </a:extLst>
          </p:cNvPr>
          <p:cNvSpPr/>
          <p:nvPr/>
        </p:nvSpPr>
        <p:spPr>
          <a:xfrm>
            <a:off x="2552304" y="3446502"/>
            <a:ext cx="1837362" cy="430887"/>
          </a:xfrm>
          <a:prstGeom prst="rect">
            <a:avLst/>
          </a:prstGeom>
        </p:spPr>
        <p:txBody>
          <a:bodyPr wrap="none">
            <a:spAutoFit/>
          </a:bodyPr>
          <a:lstStyle/>
          <a:p>
            <a:pPr algn="ctr"/>
            <a:r>
              <a:rPr lang="en-GB" sz="1100">
                <a:solidFill>
                  <a:srgbClr val="324650"/>
                </a:solidFill>
                <a:latin typeface="Gotham HTF Book" pitchFamily="50" charset="0"/>
              </a:rPr>
              <a:t>Certified Ethical Hacker</a:t>
            </a:r>
          </a:p>
          <a:p>
            <a:pPr algn="ctr"/>
            <a:r>
              <a:rPr lang="en-GB" sz="1100">
                <a:solidFill>
                  <a:srgbClr val="324650"/>
                </a:solidFill>
                <a:latin typeface="Gotham HTF Book" pitchFamily="50" charset="0"/>
              </a:rPr>
              <a:t>(CEH)</a:t>
            </a:r>
          </a:p>
        </p:txBody>
      </p:sp>
      <p:pic>
        <p:nvPicPr>
          <p:cNvPr id="1026" name="Picture 2" descr="CVE">
            <a:extLst>
              <a:ext uri="{FF2B5EF4-FFF2-40B4-BE49-F238E27FC236}">
                <a16:creationId xmlns:a16="http://schemas.microsoft.com/office/drawing/2014/main" id="{3CED2AE6-4E19-4A4C-901C-193BA204E33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9683" y="4304660"/>
            <a:ext cx="1289962" cy="576004"/>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E0FC0A46-AC80-4735-A59D-FBBEEF5D65EB}"/>
              </a:ext>
            </a:extLst>
          </p:cNvPr>
          <p:cNvSpPr/>
          <p:nvPr/>
        </p:nvSpPr>
        <p:spPr>
          <a:xfrm>
            <a:off x="3842781" y="4357444"/>
            <a:ext cx="2991031" cy="430887"/>
          </a:xfrm>
          <a:prstGeom prst="rect">
            <a:avLst/>
          </a:prstGeom>
        </p:spPr>
        <p:txBody>
          <a:bodyPr wrap="square">
            <a:spAutoFit/>
          </a:bodyPr>
          <a:lstStyle/>
          <a:p>
            <a:r>
              <a:rPr lang="en-GB" sz="1100">
                <a:solidFill>
                  <a:srgbClr val="324650"/>
                </a:solidFill>
                <a:latin typeface="Gotham HTF Book" pitchFamily="50" charset="0"/>
              </a:rPr>
              <a:t>Team has numerous CVE’s to their names</a:t>
            </a:r>
          </a:p>
        </p:txBody>
      </p:sp>
      <p:pic>
        <p:nvPicPr>
          <p:cNvPr id="1030" name="Picture 6" descr="Image result for cissp">
            <a:extLst>
              <a:ext uri="{FF2B5EF4-FFF2-40B4-BE49-F238E27FC236}">
                <a16:creationId xmlns:a16="http://schemas.microsoft.com/office/drawing/2014/main" id="{A168EE74-C6DF-465F-8601-C09ED1E60662}"/>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34882" r="69213" b="33105"/>
          <a:stretch/>
        </p:blipFill>
        <p:spPr bwMode="auto">
          <a:xfrm>
            <a:off x="6906181" y="2431770"/>
            <a:ext cx="955964" cy="99405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F8A87A9E-5D20-4468-B511-D0D819378E7B}"/>
              </a:ext>
            </a:extLst>
          </p:cNvPr>
          <p:cNvSpPr/>
          <p:nvPr/>
        </p:nvSpPr>
        <p:spPr>
          <a:xfrm>
            <a:off x="6175498" y="3436848"/>
            <a:ext cx="2683903" cy="430887"/>
          </a:xfrm>
          <a:prstGeom prst="rect">
            <a:avLst/>
          </a:prstGeom>
        </p:spPr>
        <p:txBody>
          <a:bodyPr wrap="square">
            <a:spAutoFit/>
          </a:bodyPr>
          <a:lstStyle/>
          <a:p>
            <a:pPr algn="ctr"/>
            <a:r>
              <a:rPr lang="en-GB" sz="1100" dirty="0">
                <a:solidFill>
                  <a:srgbClr val="324650"/>
                </a:solidFill>
                <a:latin typeface="Gotham HTF Book" pitchFamily="50" charset="0"/>
              </a:rPr>
              <a:t>Certified Information Systems Security Professional</a:t>
            </a:r>
          </a:p>
        </p:txBody>
      </p:sp>
      <p:pic>
        <p:nvPicPr>
          <p:cNvPr id="22" name="Picture 21">
            <a:extLst>
              <a:ext uri="{FF2B5EF4-FFF2-40B4-BE49-F238E27FC236}">
                <a16:creationId xmlns:a16="http://schemas.microsoft.com/office/drawing/2014/main" id="{C5DF2D4B-DDE0-4D91-835E-ED8B3B61EACD}"/>
              </a:ext>
            </a:extLst>
          </p:cNvPr>
          <p:cNvPicPr>
            <a:picLocks noChangeAspect="1"/>
          </p:cNvPicPr>
          <p:nvPr/>
        </p:nvPicPr>
        <p:blipFill>
          <a:blip r:embed="rId11"/>
          <a:stretch>
            <a:fillRect/>
          </a:stretch>
        </p:blipFill>
        <p:spPr>
          <a:xfrm>
            <a:off x="4967711" y="2431770"/>
            <a:ext cx="967673" cy="893237"/>
          </a:xfrm>
          <a:prstGeom prst="rect">
            <a:avLst/>
          </a:prstGeom>
        </p:spPr>
      </p:pic>
      <p:sp>
        <p:nvSpPr>
          <p:cNvPr id="24" name="Rectangle 23">
            <a:extLst>
              <a:ext uri="{FF2B5EF4-FFF2-40B4-BE49-F238E27FC236}">
                <a16:creationId xmlns:a16="http://schemas.microsoft.com/office/drawing/2014/main" id="{4A4398F5-3415-4EBC-B785-66A88A2E8617}"/>
              </a:ext>
            </a:extLst>
          </p:cNvPr>
          <p:cNvSpPr/>
          <p:nvPr/>
        </p:nvSpPr>
        <p:spPr>
          <a:xfrm>
            <a:off x="4389665" y="3422925"/>
            <a:ext cx="2117802" cy="600164"/>
          </a:xfrm>
          <a:prstGeom prst="rect">
            <a:avLst/>
          </a:prstGeom>
        </p:spPr>
        <p:txBody>
          <a:bodyPr wrap="square">
            <a:spAutoFit/>
          </a:bodyPr>
          <a:lstStyle/>
          <a:p>
            <a:pPr algn="ctr"/>
            <a:r>
              <a:rPr lang="en-US" sz="1100">
                <a:solidFill>
                  <a:srgbClr val="324650"/>
                </a:solidFill>
                <a:latin typeface="Gotham HTF Book" pitchFamily="50" charset="0"/>
              </a:rPr>
              <a:t>ISACA’s Certified Information Security Manager</a:t>
            </a:r>
            <a:endParaRPr lang="en-GB" sz="1100">
              <a:solidFill>
                <a:srgbClr val="324650"/>
              </a:solidFill>
              <a:latin typeface="Gotham HTF Book" pitchFamily="50" charset="0"/>
            </a:endParaRPr>
          </a:p>
        </p:txBody>
      </p:sp>
      <p:pic>
        <p:nvPicPr>
          <p:cNvPr id="30" name="Picture 29" descr="A picture containing clock&#10;&#10;Description automatically generated">
            <a:extLst>
              <a:ext uri="{FF2B5EF4-FFF2-40B4-BE49-F238E27FC236}">
                <a16:creationId xmlns:a16="http://schemas.microsoft.com/office/drawing/2014/main" id="{67A0B578-20A2-458A-9DA7-4FC836F16CF7}"/>
              </a:ext>
            </a:extLst>
          </p:cNvPr>
          <p:cNvPicPr>
            <a:picLocks noChangeAspect="1"/>
          </p:cNvPicPr>
          <p:nvPr/>
        </p:nvPicPr>
        <p:blipFill>
          <a:blip r:embed="rId12"/>
          <a:stretch>
            <a:fillRect/>
          </a:stretch>
        </p:blipFill>
        <p:spPr>
          <a:xfrm>
            <a:off x="960323" y="2507659"/>
            <a:ext cx="885192" cy="885192"/>
          </a:xfrm>
          <a:prstGeom prst="rect">
            <a:avLst/>
          </a:prstGeom>
        </p:spPr>
      </p:pic>
      <p:sp>
        <p:nvSpPr>
          <p:cNvPr id="31" name="Rectangle 30">
            <a:extLst>
              <a:ext uri="{FF2B5EF4-FFF2-40B4-BE49-F238E27FC236}">
                <a16:creationId xmlns:a16="http://schemas.microsoft.com/office/drawing/2014/main" id="{B839CFA7-5C1E-4D5F-BD6F-21DA3A9982CF}"/>
              </a:ext>
            </a:extLst>
          </p:cNvPr>
          <p:cNvSpPr/>
          <p:nvPr/>
        </p:nvSpPr>
        <p:spPr>
          <a:xfrm>
            <a:off x="453844" y="3417235"/>
            <a:ext cx="1862214" cy="430887"/>
          </a:xfrm>
          <a:prstGeom prst="rect">
            <a:avLst/>
          </a:prstGeom>
        </p:spPr>
        <p:txBody>
          <a:bodyPr wrap="square">
            <a:spAutoFit/>
          </a:bodyPr>
          <a:lstStyle/>
          <a:p>
            <a:pPr algn="ctr"/>
            <a:r>
              <a:rPr lang="en-US" sz="1100">
                <a:solidFill>
                  <a:srgbClr val="324650"/>
                </a:solidFill>
                <a:latin typeface="Gotham HTF Book" pitchFamily="50" charset="0"/>
              </a:rPr>
              <a:t>Certified Application Security Tester</a:t>
            </a:r>
            <a:endParaRPr lang="en-GB" sz="1100">
              <a:solidFill>
                <a:srgbClr val="324650"/>
              </a:solidFill>
              <a:latin typeface="Gotham HTF Book" pitchFamily="50" charset="0"/>
            </a:endParaRPr>
          </a:p>
        </p:txBody>
      </p:sp>
    </p:spTree>
    <p:extLst>
      <p:ext uri="{BB962C8B-B14F-4D97-AF65-F5344CB8AC3E}">
        <p14:creationId xmlns:p14="http://schemas.microsoft.com/office/powerpoint/2010/main" val="347674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07703" y="0"/>
            <a:ext cx="7018087" cy="400110"/>
          </a:xfrm>
          <a:prstGeom prst="rect">
            <a:avLst/>
          </a:prstGeom>
          <a:noFill/>
        </p:spPr>
        <p:txBody>
          <a:bodyPr wrap="square" rtlCol="0">
            <a:spAutoFit/>
          </a:bodyPr>
          <a:lstStyle/>
          <a:p>
            <a:r>
              <a:rPr lang="en-GB" sz="2000" b="1" dirty="0">
                <a:solidFill>
                  <a:srgbClr val="324650"/>
                </a:solidFill>
                <a:latin typeface="Gotham HTF Medium" pitchFamily="50" charset="0"/>
              </a:rPr>
              <a:t>COMPLETE RANGE OF TESTING SERVICES</a:t>
            </a:r>
          </a:p>
        </p:txBody>
      </p:sp>
      <p:sp>
        <p:nvSpPr>
          <p:cNvPr id="9" name="TextBox 8"/>
          <p:cNvSpPr txBox="1"/>
          <p:nvPr/>
        </p:nvSpPr>
        <p:spPr>
          <a:xfrm>
            <a:off x="1925637" y="362148"/>
            <a:ext cx="6291323" cy="307777"/>
          </a:xfrm>
          <a:prstGeom prst="rect">
            <a:avLst/>
          </a:prstGeom>
          <a:noFill/>
        </p:spPr>
        <p:txBody>
          <a:bodyPr wrap="square" rtlCol="0">
            <a:spAutoFit/>
          </a:bodyPr>
          <a:lstStyle/>
          <a:p>
            <a:r>
              <a:rPr lang="en-GB" sz="1400" cap="all" dirty="0">
                <a:solidFill>
                  <a:srgbClr val="DB2540"/>
                </a:solidFill>
                <a:latin typeface="Gotham HTF Medium" pitchFamily="50" charset="0"/>
              </a:rPr>
              <a:t>STAY AHEAD OF THE HACKERS</a:t>
            </a:r>
          </a:p>
        </p:txBody>
      </p:sp>
      <p:pic>
        <p:nvPicPr>
          <p:cNvPr id="12" name="Picture 3" descr="J:\CURRENT\closed at 5-12-16\Bulletproof - Header 1-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7218362" y="4493419"/>
            <a:ext cx="1925637" cy="6699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Z:\BULLETPROOF\Logos\Bulletproof Logo_CMYK_REV (New Red)-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4555940"/>
            <a:ext cx="944168" cy="5051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J:\CURRENT\closed at 5-12-16\Bulletproof - Header 1-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925637" cy="6699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95672" y="694080"/>
            <a:ext cx="3923928" cy="3936912"/>
          </a:xfrm>
          <a:prstGeom prst="rect">
            <a:avLst/>
          </a:prstGeom>
          <a:noFill/>
        </p:spPr>
        <p:txBody>
          <a:bodyPr wrap="square" rtlCol="0">
            <a:spAutoFit/>
          </a:bodyPr>
          <a:lstStyle/>
          <a:p>
            <a:pPr marL="177800">
              <a:lnSpc>
                <a:spcPct val="150000"/>
              </a:lnSpc>
              <a:buClr>
                <a:srgbClr val="DC283C"/>
              </a:buClr>
            </a:pPr>
            <a:endParaRPr lang="en-GB" sz="2000" cap="all" dirty="0">
              <a:solidFill>
                <a:srgbClr val="DC283C"/>
              </a:solidFill>
              <a:latin typeface="Gotham HTF Medium" pitchFamily="50" charset="0"/>
            </a:endParaRPr>
          </a:p>
          <a:p>
            <a:pPr marL="463550" indent="-285750">
              <a:lnSpc>
                <a:spcPct val="150000"/>
              </a:lnSpc>
              <a:buClr>
                <a:srgbClr val="DC283C"/>
              </a:buClr>
              <a:buFont typeface="Arial" panose="020B0604020202020204" pitchFamily="34" charset="0"/>
              <a:buChar char="•"/>
            </a:pPr>
            <a:r>
              <a:rPr lang="en-GB" sz="2000" dirty="0">
                <a:solidFill>
                  <a:srgbClr val="324650"/>
                </a:solidFill>
                <a:latin typeface="Gotham HTF Book" pitchFamily="50" charset="0"/>
              </a:rPr>
              <a:t>Web application</a:t>
            </a:r>
          </a:p>
          <a:p>
            <a:pPr marL="463550" indent="-285750">
              <a:lnSpc>
                <a:spcPct val="150000"/>
              </a:lnSpc>
              <a:buClr>
                <a:srgbClr val="DC283C"/>
              </a:buClr>
              <a:buFont typeface="Arial" panose="020B0604020202020204" pitchFamily="34" charset="0"/>
              <a:buChar char="•"/>
            </a:pPr>
            <a:r>
              <a:rPr lang="en-GB" sz="2000" dirty="0">
                <a:solidFill>
                  <a:srgbClr val="324650"/>
                </a:solidFill>
                <a:latin typeface="Gotham HTF Book" pitchFamily="50" charset="0"/>
              </a:rPr>
              <a:t>Network &amp; infrastructure</a:t>
            </a:r>
          </a:p>
          <a:p>
            <a:pPr marL="463550" indent="-285750">
              <a:lnSpc>
                <a:spcPct val="150000"/>
              </a:lnSpc>
              <a:buClr>
                <a:srgbClr val="DC283C"/>
              </a:buClr>
              <a:buFont typeface="Arial" panose="020B0604020202020204" pitchFamily="34" charset="0"/>
              <a:buChar char="•"/>
            </a:pPr>
            <a:r>
              <a:rPr lang="en-GB" sz="2000" dirty="0">
                <a:solidFill>
                  <a:srgbClr val="324650"/>
                </a:solidFill>
                <a:latin typeface="Gotham HTF Book" pitchFamily="50" charset="0"/>
              </a:rPr>
              <a:t>Mobile application</a:t>
            </a:r>
          </a:p>
          <a:p>
            <a:pPr marL="463550" indent="-285750">
              <a:lnSpc>
                <a:spcPct val="150000"/>
              </a:lnSpc>
              <a:buClr>
                <a:srgbClr val="DC283C"/>
              </a:buClr>
              <a:buFont typeface="Arial" panose="020B0604020202020204" pitchFamily="34" charset="0"/>
              <a:buChar char="•"/>
            </a:pPr>
            <a:r>
              <a:rPr lang="en-GB" sz="2000" dirty="0">
                <a:solidFill>
                  <a:srgbClr val="324650"/>
                </a:solidFill>
                <a:latin typeface="Gotham HTF Book" pitchFamily="50" charset="0"/>
              </a:rPr>
              <a:t>Social engineering prevention services</a:t>
            </a:r>
          </a:p>
          <a:p>
            <a:pPr marL="463550" indent="-285750">
              <a:lnSpc>
                <a:spcPct val="150000"/>
              </a:lnSpc>
              <a:buClr>
                <a:srgbClr val="DC283C"/>
              </a:buClr>
              <a:buFont typeface="Arial" panose="020B0604020202020204" pitchFamily="34" charset="0"/>
              <a:buChar char="•"/>
            </a:pPr>
            <a:r>
              <a:rPr lang="en-GB" sz="2000" dirty="0">
                <a:solidFill>
                  <a:srgbClr val="324650"/>
                </a:solidFill>
                <a:latin typeface="Gotham HTF Book" pitchFamily="50" charset="0"/>
              </a:rPr>
              <a:t>Red Team security testing</a:t>
            </a:r>
          </a:p>
          <a:p>
            <a:pPr marL="177800">
              <a:lnSpc>
                <a:spcPct val="150000"/>
              </a:lnSpc>
              <a:buClr>
                <a:srgbClr val="DC283C"/>
              </a:buClr>
            </a:pPr>
            <a:br>
              <a:rPr lang="en-GB" sz="1400" dirty="0">
                <a:solidFill>
                  <a:srgbClr val="324650"/>
                </a:solidFill>
                <a:latin typeface="Gotham HTF Light" pitchFamily="50" charset="0"/>
              </a:rPr>
            </a:br>
            <a:endParaRPr lang="en-GB" sz="1400" dirty="0">
              <a:solidFill>
                <a:srgbClr val="324650"/>
              </a:solidFill>
              <a:latin typeface="Gotham HTF Light" pitchFamily="50" charset="0"/>
            </a:endParaRPr>
          </a:p>
        </p:txBody>
      </p:sp>
      <p:sp>
        <p:nvSpPr>
          <p:cNvPr id="3" name="AutoShape 2" descr="Web application penetration testing">
            <a:extLst>
              <a:ext uri="{FF2B5EF4-FFF2-40B4-BE49-F238E27FC236}">
                <a16:creationId xmlns:a16="http://schemas.microsoft.com/office/drawing/2014/main" id="{75362587-3ADD-4ED3-ACED-7F00010C526D}"/>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2" name="Graphic 21">
            <a:extLst>
              <a:ext uri="{FF2B5EF4-FFF2-40B4-BE49-F238E27FC236}">
                <a16:creationId xmlns:a16="http://schemas.microsoft.com/office/drawing/2014/main" id="{DE9FA30A-8120-4E0A-B2A2-28EF71A75D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8695" y="1786190"/>
            <a:ext cx="1104900" cy="1104900"/>
          </a:xfrm>
          <a:prstGeom prst="rect">
            <a:avLst/>
          </a:prstGeom>
        </p:spPr>
      </p:pic>
      <p:pic>
        <p:nvPicPr>
          <p:cNvPr id="24" name="Graphic 23">
            <a:extLst>
              <a:ext uri="{FF2B5EF4-FFF2-40B4-BE49-F238E27FC236}">
                <a16:creationId xmlns:a16="http://schemas.microsoft.com/office/drawing/2014/main" id="{14AAD173-EF83-4BDD-8034-E111F1DE394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24400" y="1786190"/>
            <a:ext cx="1104900" cy="1104900"/>
          </a:xfrm>
          <a:prstGeom prst="rect">
            <a:avLst/>
          </a:prstGeom>
        </p:spPr>
      </p:pic>
      <p:pic>
        <p:nvPicPr>
          <p:cNvPr id="26" name="Graphic 25">
            <a:extLst>
              <a:ext uri="{FF2B5EF4-FFF2-40B4-BE49-F238E27FC236}">
                <a16:creationId xmlns:a16="http://schemas.microsoft.com/office/drawing/2014/main" id="{B48D73D4-7324-48C1-B34A-F593621814D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66245" y="3036214"/>
            <a:ext cx="1104901" cy="1104901"/>
          </a:xfrm>
          <a:prstGeom prst="rect">
            <a:avLst/>
          </a:prstGeom>
        </p:spPr>
      </p:pic>
      <p:pic>
        <p:nvPicPr>
          <p:cNvPr id="28" name="Graphic 27">
            <a:extLst>
              <a:ext uri="{FF2B5EF4-FFF2-40B4-BE49-F238E27FC236}">
                <a16:creationId xmlns:a16="http://schemas.microsoft.com/office/drawing/2014/main" id="{1DCBEE02-30FA-4CE2-9A2D-A8A996E607F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66698" y="3036214"/>
            <a:ext cx="1104900" cy="1104900"/>
          </a:xfrm>
          <a:prstGeom prst="rect">
            <a:avLst/>
          </a:prstGeom>
        </p:spPr>
      </p:pic>
      <p:pic>
        <p:nvPicPr>
          <p:cNvPr id="30" name="Graphic 29">
            <a:extLst>
              <a:ext uri="{FF2B5EF4-FFF2-40B4-BE49-F238E27FC236}">
                <a16:creationId xmlns:a16="http://schemas.microsoft.com/office/drawing/2014/main" id="{0D6A812D-7AB6-4347-8B33-A107B5912D6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829300" y="881435"/>
            <a:ext cx="1104901" cy="1104901"/>
          </a:xfrm>
          <a:prstGeom prst="rect">
            <a:avLst/>
          </a:prstGeom>
        </p:spPr>
      </p:pic>
      <p:pic>
        <p:nvPicPr>
          <p:cNvPr id="14" name="Graphic 13">
            <a:extLst>
              <a:ext uri="{FF2B5EF4-FFF2-40B4-BE49-F238E27FC236}">
                <a16:creationId xmlns:a16="http://schemas.microsoft.com/office/drawing/2014/main" id="{11B82DA0-2FA8-4A46-9F4C-BBF4A42E4C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71095" y="1938590"/>
            <a:ext cx="1104900" cy="1104900"/>
          </a:xfrm>
          <a:prstGeom prst="rect">
            <a:avLst/>
          </a:prstGeom>
        </p:spPr>
      </p:pic>
    </p:spTree>
    <p:extLst>
      <p:ext uri="{BB962C8B-B14F-4D97-AF65-F5344CB8AC3E}">
        <p14:creationId xmlns:p14="http://schemas.microsoft.com/office/powerpoint/2010/main" val="123022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9D7CFAA8-0FE0-4659-81A9-1AA63769FA55}"/>
              </a:ext>
            </a:extLst>
          </p:cNvPr>
          <p:cNvGraphicFramePr/>
          <p:nvPr>
            <p:extLst>
              <p:ext uri="{D42A27DB-BD31-4B8C-83A1-F6EECF244321}">
                <p14:modId xmlns:p14="http://schemas.microsoft.com/office/powerpoint/2010/main" val="2766318969"/>
              </p:ext>
            </p:extLst>
          </p:nvPr>
        </p:nvGraphicFramePr>
        <p:xfrm>
          <a:off x="188483" y="1075314"/>
          <a:ext cx="7126720" cy="30949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4C9FC8F0-5F47-4E02-9EF8-A7FC1545A23F}"/>
              </a:ext>
            </a:extLst>
          </p:cNvPr>
          <p:cNvSpPr>
            <a:spLocks noGrp="1"/>
          </p:cNvSpPr>
          <p:nvPr>
            <p:ph type="title"/>
          </p:nvPr>
        </p:nvSpPr>
        <p:spPr/>
        <p:txBody>
          <a:bodyPr>
            <a:normAutofit fontScale="90000"/>
          </a:bodyPr>
          <a:lstStyle/>
          <a:p>
            <a:r>
              <a:rPr lang="en-GB" dirty="0"/>
              <a:t>BULLETPROOF PENETRATION TESTING ENGAGEMENT</a:t>
            </a:r>
          </a:p>
        </p:txBody>
      </p:sp>
      <p:sp>
        <p:nvSpPr>
          <p:cNvPr id="4" name="Content Placeholder 3">
            <a:extLst>
              <a:ext uri="{FF2B5EF4-FFF2-40B4-BE49-F238E27FC236}">
                <a16:creationId xmlns:a16="http://schemas.microsoft.com/office/drawing/2014/main" id="{E4B948BC-8D90-48C2-BCBE-F49383B08FB9}"/>
              </a:ext>
            </a:extLst>
          </p:cNvPr>
          <p:cNvSpPr>
            <a:spLocks noGrp="1"/>
          </p:cNvSpPr>
          <p:nvPr>
            <p:ph sz="quarter" idx="14"/>
          </p:nvPr>
        </p:nvSpPr>
        <p:spPr>
          <a:xfrm>
            <a:off x="1939741" y="352416"/>
            <a:ext cx="6038731" cy="316647"/>
          </a:xfrm>
        </p:spPr>
        <p:txBody>
          <a:bodyPr/>
          <a:lstStyle/>
          <a:p>
            <a:r>
              <a:rPr lang="en-GB" dirty="0"/>
              <a:t>PROCESS</a:t>
            </a:r>
          </a:p>
        </p:txBody>
      </p:sp>
      <p:pic>
        <p:nvPicPr>
          <p:cNvPr id="6" name="Picture 5">
            <a:extLst>
              <a:ext uri="{FF2B5EF4-FFF2-40B4-BE49-F238E27FC236}">
                <a16:creationId xmlns:a16="http://schemas.microsoft.com/office/drawing/2014/main" id="{09D965BE-7835-4474-BC93-DAD9B784563A}"/>
              </a:ext>
            </a:extLst>
          </p:cNvPr>
          <p:cNvPicPr>
            <a:picLocks noChangeAspect="1"/>
          </p:cNvPicPr>
          <p:nvPr/>
        </p:nvPicPr>
        <p:blipFill>
          <a:blip r:embed="rId8"/>
          <a:stretch>
            <a:fillRect/>
          </a:stretch>
        </p:blipFill>
        <p:spPr>
          <a:xfrm>
            <a:off x="7315203" y="1520056"/>
            <a:ext cx="1572490" cy="2205417"/>
          </a:xfrm>
          <a:prstGeom prst="rect">
            <a:avLst/>
          </a:prstGeom>
        </p:spPr>
      </p:pic>
    </p:spTree>
    <p:extLst>
      <p:ext uri="{BB962C8B-B14F-4D97-AF65-F5344CB8AC3E}">
        <p14:creationId xmlns:p14="http://schemas.microsoft.com/office/powerpoint/2010/main" val="837529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6D5DC-289E-4C31-8D11-D45539EB0644}"/>
              </a:ext>
            </a:extLst>
          </p:cNvPr>
          <p:cNvSpPr>
            <a:spLocks noGrp="1"/>
          </p:cNvSpPr>
          <p:nvPr>
            <p:ph type="title"/>
          </p:nvPr>
        </p:nvSpPr>
        <p:spPr/>
        <p:txBody>
          <a:bodyPr>
            <a:normAutofit/>
          </a:bodyPr>
          <a:lstStyle/>
          <a:p>
            <a:r>
              <a:rPr lang="en-GB" dirty="0">
                <a:latin typeface="Gotham HTF Medium" pitchFamily="50" charset="0"/>
              </a:rPr>
              <a:t>HIGH RISK ISSUES</a:t>
            </a:r>
          </a:p>
        </p:txBody>
      </p:sp>
      <p:sp>
        <p:nvSpPr>
          <p:cNvPr id="4" name="Content Placeholder 3">
            <a:extLst>
              <a:ext uri="{FF2B5EF4-FFF2-40B4-BE49-F238E27FC236}">
                <a16:creationId xmlns:a16="http://schemas.microsoft.com/office/drawing/2014/main" id="{698139E4-602A-468B-A0E0-48CFDBFADF7B}"/>
              </a:ext>
            </a:extLst>
          </p:cNvPr>
          <p:cNvSpPr>
            <a:spLocks noGrp="1"/>
          </p:cNvSpPr>
          <p:nvPr>
            <p:ph sz="quarter" idx="14"/>
          </p:nvPr>
        </p:nvSpPr>
        <p:spPr>
          <a:xfrm>
            <a:off x="1939740" y="399780"/>
            <a:ext cx="6038731" cy="316647"/>
          </a:xfrm>
        </p:spPr>
        <p:txBody>
          <a:bodyPr/>
          <a:lstStyle/>
          <a:p>
            <a:r>
              <a:rPr lang="en-GB" dirty="0"/>
              <a:t>PENETRATION TESTING STATS</a:t>
            </a:r>
          </a:p>
        </p:txBody>
      </p:sp>
      <p:pic>
        <p:nvPicPr>
          <p:cNvPr id="12" name="Picture 11">
            <a:extLst>
              <a:ext uri="{FF2B5EF4-FFF2-40B4-BE49-F238E27FC236}">
                <a16:creationId xmlns:a16="http://schemas.microsoft.com/office/drawing/2014/main" id="{39192D01-DE1A-4ADB-8F47-FAB628C8BDD5}"/>
              </a:ext>
            </a:extLst>
          </p:cNvPr>
          <p:cNvPicPr>
            <a:picLocks noChangeAspect="1"/>
          </p:cNvPicPr>
          <p:nvPr/>
        </p:nvPicPr>
        <p:blipFill>
          <a:blip r:embed="rId3"/>
          <a:stretch>
            <a:fillRect/>
          </a:stretch>
        </p:blipFill>
        <p:spPr>
          <a:xfrm>
            <a:off x="332674" y="1161587"/>
            <a:ext cx="2204291" cy="3244050"/>
          </a:xfrm>
          <a:prstGeom prst="rect">
            <a:avLst/>
          </a:prstGeom>
        </p:spPr>
      </p:pic>
      <p:sp>
        <p:nvSpPr>
          <p:cNvPr id="13" name="TextBox 12">
            <a:extLst>
              <a:ext uri="{FF2B5EF4-FFF2-40B4-BE49-F238E27FC236}">
                <a16:creationId xmlns:a16="http://schemas.microsoft.com/office/drawing/2014/main" id="{1FF0C608-BAEC-4DA2-8FDC-EFF8994B4DD8}"/>
              </a:ext>
            </a:extLst>
          </p:cNvPr>
          <p:cNvSpPr txBox="1"/>
          <p:nvPr/>
        </p:nvSpPr>
        <p:spPr>
          <a:xfrm>
            <a:off x="2536965" y="1167474"/>
            <a:ext cx="6284753" cy="2270109"/>
          </a:xfrm>
          <a:prstGeom prst="rect">
            <a:avLst/>
          </a:prstGeom>
          <a:noFill/>
        </p:spPr>
        <p:txBody>
          <a:bodyPr wrap="square" rtlCol="0">
            <a:spAutoFit/>
          </a:bodyPr>
          <a:lstStyle/>
          <a:p>
            <a:pPr marL="285743" indent="-285743" algn="just" defTabSz="457189" fontAlgn="base">
              <a:lnSpc>
                <a:spcPct val="150000"/>
              </a:lnSpc>
              <a:spcBef>
                <a:spcPct val="0"/>
              </a:spcBef>
              <a:spcAft>
                <a:spcPct val="0"/>
              </a:spcAft>
              <a:buClr>
                <a:srgbClr val="DC283C"/>
              </a:buClr>
              <a:buFont typeface="Arial" panose="020B0604020202020204" pitchFamily="34" charset="0"/>
              <a:buChar char="•"/>
            </a:pPr>
            <a:r>
              <a:rPr lang="en-GB" sz="1600" dirty="0">
                <a:solidFill>
                  <a:srgbClr val="324650"/>
                </a:solidFill>
                <a:latin typeface="Gotham HTF Book" pitchFamily="50" charset="0"/>
                <a:ea typeface="ＭＳ Ｐゴシック" charset="-128"/>
              </a:rPr>
              <a:t>Over 50% of our results represent a significant risk to businesses</a:t>
            </a:r>
          </a:p>
          <a:p>
            <a:pPr marL="285743" indent="-285743" algn="just" defTabSz="457189" fontAlgn="base">
              <a:lnSpc>
                <a:spcPct val="150000"/>
              </a:lnSpc>
              <a:spcBef>
                <a:spcPct val="0"/>
              </a:spcBef>
              <a:spcAft>
                <a:spcPct val="0"/>
              </a:spcAft>
              <a:buClr>
                <a:srgbClr val="DC283C"/>
              </a:buClr>
              <a:buFont typeface="Arial" panose="020B0604020202020204" pitchFamily="34" charset="0"/>
              <a:buChar char="•"/>
            </a:pPr>
            <a:r>
              <a:rPr lang="en-GB" sz="1600" dirty="0">
                <a:solidFill>
                  <a:srgbClr val="324650"/>
                </a:solidFill>
                <a:latin typeface="Gotham HTF Book" pitchFamily="50" charset="0"/>
                <a:ea typeface="ＭＳ Ｐゴシック" charset="-128"/>
              </a:rPr>
              <a:t>1 in 5 vulnerabilities were deemed a serious risk that needed to be addressed immediately</a:t>
            </a:r>
          </a:p>
          <a:p>
            <a:pPr marL="285743" indent="-285743" algn="just" defTabSz="457189" fontAlgn="base">
              <a:lnSpc>
                <a:spcPct val="150000"/>
              </a:lnSpc>
              <a:spcBef>
                <a:spcPct val="0"/>
              </a:spcBef>
              <a:spcAft>
                <a:spcPct val="0"/>
              </a:spcAft>
              <a:buClr>
                <a:srgbClr val="DC283C"/>
              </a:buClr>
              <a:buFont typeface="Arial" panose="020B0604020202020204" pitchFamily="34" charset="0"/>
              <a:buChar char="•"/>
            </a:pPr>
            <a:r>
              <a:rPr lang="en-GB" sz="1600" dirty="0">
                <a:solidFill>
                  <a:srgbClr val="324650"/>
                </a:solidFill>
                <a:latin typeface="Gotham HTF Book" pitchFamily="50" charset="0"/>
                <a:ea typeface="ＭＳ Ｐゴシック" charset="-128"/>
              </a:rPr>
              <a:t>Security returning to perimeter protection</a:t>
            </a:r>
          </a:p>
          <a:p>
            <a:pPr marL="285743" indent="-285743" algn="just" defTabSz="457189" fontAlgn="base">
              <a:lnSpc>
                <a:spcPct val="150000"/>
              </a:lnSpc>
              <a:spcBef>
                <a:spcPct val="0"/>
              </a:spcBef>
              <a:spcAft>
                <a:spcPct val="0"/>
              </a:spcAft>
              <a:buClr>
                <a:srgbClr val="DC283C"/>
              </a:buClr>
              <a:buFont typeface="Arial" panose="020B0604020202020204" pitchFamily="34" charset="0"/>
              <a:buChar char="•"/>
            </a:pPr>
            <a:r>
              <a:rPr lang="en-GB" sz="1600" dirty="0">
                <a:solidFill>
                  <a:srgbClr val="324650"/>
                </a:solidFill>
                <a:latin typeface="Gotham HTF Book" pitchFamily="50" charset="0"/>
                <a:ea typeface="ＭＳ Ｐゴシック" charset="-128"/>
              </a:rPr>
              <a:t>Applications are becoming easier to produce and are being pushed out quicker, leading to greater risk</a:t>
            </a:r>
          </a:p>
        </p:txBody>
      </p:sp>
    </p:spTree>
    <p:extLst>
      <p:ext uri="{BB962C8B-B14F-4D97-AF65-F5344CB8AC3E}">
        <p14:creationId xmlns:p14="http://schemas.microsoft.com/office/powerpoint/2010/main" val="382659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2BBC95-690F-44F0-A801-080C4BB02174}"/>
              </a:ext>
            </a:extLst>
          </p:cNvPr>
          <p:cNvSpPr>
            <a:spLocks noGrp="1"/>
          </p:cNvSpPr>
          <p:nvPr>
            <p:ph type="title"/>
          </p:nvPr>
        </p:nvSpPr>
        <p:spPr/>
        <p:txBody>
          <a:bodyPr/>
          <a:lstStyle/>
          <a:p>
            <a:r>
              <a:rPr lang="en-GB" dirty="0"/>
              <a:t>SAMPLE REPORT</a:t>
            </a:r>
          </a:p>
        </p:txBody>
      </p:sp>
      <p:sp>
        <p:nvSpPr>
          <p:cNvPr id="4" name="Content Placeholder 3">
            <a:extLst>
              <a:ext uri="{FF2B5EF4-FFF2-40B4-BE49-F238E27FC236}">
                <a16:creationId xmlns:a16="http://schemas.microsoft.com/office/drawing/2014/main" id="{4B84EACF-035B-4633-8423-110669A6C0B5}"/>
              </a:ext>
            </a:extLst>
          </p:cNvPr>
          <p:cNvSpPr>
            <a:spLocks noGrp="1"/>
          </p:cNvSpPr>
          <p:nvPr>
            <p:ph sz="quarter" idx="14"/>
          </p:nvPr>
        </p:nvSpPr>
        <p:spPr>
          <a:xfrm>
            <a:off x="1939741" y="352416"/>
            <a:ext cx="6038731" cy="316647"/>
          </a:xfrm>
        </p:spPr>
        <p:txBody>
          <a:bodyPr/>
          <a:lstStyle/>
          <a:p>
            <a:r>
              <a:rPr lang="en-GB" dirty="0"/>
              <a:t>SAMPLE OF REPORT</a:t>
            </a:r>
          </a:p>
        </p:txBody>
      </p:sp>
      <p:pic>
        <p:nvPicPr>
          <p:cNvPr id="7" name="Picture 6">
            <a:extLst>
              <a:ext uri="{FF2B5EF4-FFF2-40B4-BE49-F238E27FC236}">
                <a16:creationId xmlns:a16="http://schemas.microsoft.com/office/drawing/2014/main" id="{22D98994-EF16-4CB9-8968-747DD7D87070}"/>
              </a:ext>
            </a:extLst>
          </p:cNvPr>
          <p:cNvPicPr>
            <a:picLocks noChangeAspect="1"/>
          </p:cNvPicPr>
          <p:nvPr/>
        </p:nvPicPr>
        <p:blipFill>
          <a:blip r:embed="rId3"/>
          <a:stretch>
            <a:fillRect/>
          </a:stretch>
        </p:blipFill>
        <p:spPr>
          <a:xfrm>
            <a:off x="6561396" y="216385"/>
            <a:ext cx="2288574" cy="3240813"/>
          </a:xfrm>
          <a:prstGeom prst="rect">
            <a:avLst/>
          </a:prstGeom>
        </p:spPr>
      </p:pic>
      <p:sp>
        <p:nvSpPr>
          <p:cNvPr id="8" name="TextBox 7">
            <a:extLst>
              <a:ext uri="{FF2B5EF4-FFF2-40B4-BE49-F238E27FC236}">
                <a16:creationId xmlns:a16="http://schemas.microsoft.com/office/drawing/2014/main" id="{A9B5F89A-A40C-4EF8-8E15-349F51C04E7D}"/>
              </a:ext>
            </a:extLst>
          </p:cNvPr>
          <p:cNvSpPr txBox="1"/>
          <p:nvPr/>
        </p:nvSpPr>
        <p:spPr>
          <a:xfrm>
            <a:off x="83618" y="763688"/>
            <a:ext cx="3835217" cy="4075411"/>
          </a:xfrm>
          <a:prstGeom prst="rect">
            <a:avLst/>
          </a:prstGeom>
          <a:noFill/>
        </p:spPr>
        <p:txBody>
          <a:bodyPr wrap="square" rtlCol="0">
            <a:spAutoFit/>
          </a:bodyPr>
          <a:lstStyle/>
          <a:p>
            <a:pPr marL="177800">
              <a:lnSpc>
                <a:spcPct val="150000"/>
              </a:lnSpc>
              <a:buClr>
                <a:srgbClr val="DC283C"/>
              </a:buClr>
            </a:pPr>
            <a:endParaRPr lang="en-GB" sz="2000" cap="all" dirty="0">
              <a:solidFill>
                <a:srgbClr val="DC283C"/>
              </a:solidFill>
              <a:latin typeface="Gotham HTF Medium" pitchFamily="50" charset="0"/>
            </a:endParaRPr>
          </a:p>
          <a:p>
            <a:pPr marL="463550" indent="-285750">
              <a:lnSpc>
                <a:spcPct val="150000"/>
              </a:lnSpc>
              <a:buClr>
                <a:srgbClr val="DC283C"/>
              </a:buClr>
              <a:buFont typeface="Arial" panose="020B0604020202020204" pitchFamily="34" charset="0"/>
              <a:buChar char="•"/>
            </a:pPr>
            <a:r>
              <a:rPr lang="en-GB" dirty="0">
                <a:solidFill>
                  <a:srgbClr val="324650"/>
                </a:solidFill>
                <a:latin typeface="Gotham HTF Book" pitchFamily="50" charset="0"/>
              </a:rPr>
              <a:t>All reports delivered through </a:t>
            </a:r>
            <a:r>
              <a:rPr lang="en-GB" dirty="0" err="1">
                <a:solidFill>
                  <a:srgbClr val="324650"/>
                </a:solidFill>
                <a:latin typeface="Gotham HTF Book" pitchFamily="50" charset="0"/>
              </a:rPr>
              <a:t>Bulletproof’s</a:t>
            </a:r>
            <a:r>
              <a:rPr lang="en-GB" dirty="0">
                <a:solidFill>
                  <a:srgbClr val="324650"/>
                </a:solidFill>
                <a:latin typeface="Gotham HTF Book" pitchFamily="50" charset="0"/>
              </a:rPr>
              <a:t> secure, easy to use portal</a:t>
            </a:r>
          </a:p>
          <a:p>
            <a:pPr marL="463550" indent="-285750">
              <a:lnSpc>
                <a:spcPct val="150000"/>
              </a:lnSpc>
              <a:buClr>
                <a:srgbClr val="DC283C"/>
              </a:buClr>
              <a:buFont typeface="Arial" panose="020B0604020202020204" pitchFamily="34" charset="0"/>
              <a:buChar char="•"/>
            </a:pPr>
            <a:r>
              <a:rPr lang="en-GB" dirty="0">
                <a:solidFill>
                  <a:srgbClr val="324650"/>
                </a:solidFill>
                <a:latin typeface="Gotham HTF Book" pitchFamily="50" charset="0"/>
              </a:rPr>
              <a:t>Contain high-level executive summary and detailed technical breakdown</a:t>
            </a:r>
          </a:p>
          <a:p>
            <a:pPr marL="177800">
              <a:lnSpc>
                <a:spcPct val="150000"/>
              </a:lnSpc>
              <a:buClr>
                <a:srgbClr val="DC283C"/>
              </a:buClr>
            </a:pPr>
            <a:br>
              <a:rPr lang="en-GB" sz="1400" dirty="0">
                <a:solidFill>
                  <a:srgbClr val="324650"/>
                </a:solidFill>
                <a:latin typeface="Gotham HTF Light" pitchFamily="50" charset="0"/>
              </a:rPr>
            </a:br>
            <a:endParaRPr lang="en-GB" sz="1400" dirty="0">
              <a:solidFill>
                <a:srgbClr val="324650"/>
              </a:solidFill>
              <a:latin typeface="Gotham HTF Light" pitchFamily="50" charset="0"/>
            </a:endParaRPr>
          </a:p>
        </p:txBody>
      </p:sp>
      <p:pic>
        <p:nvPicPr>
          <p:cNvPr id="6" name="Picture 5">
            <a:extLst>
              <a:ext uri="{FF2B5EF4-FFF2-40B4-BE49-F238E27FC236}">
                <a16:creationId xmlns:a16="http://schemas.microsoft.com/office/drawing/2014/main" id="{88F45F40-7F2E-4ED5-87C5-1BF5096582A0}"/>
              </a:ext>
            </a:extLst>
          </p:cNvPr>
          <p:cNvPicPr>
            <a:picLocks noChangeAspect="1"/>
          </p:cNvPicPr>
          <p:nvPr/>
        </p:nvPicPr>
        <p:blipFill>
          <a:blip r:embed="rId4"/>
          <a:stretch>
            <a:fillRect/>
          </a:stretch>
        </p:blipFill>
        <p:spPr>
          <a:xfrm>
            <a:off x="5415936" y="627895"/>
            <a:ext cx="2290919" cy="3240813"/>
          </a:xfrm>
          <a:prstGeom prst="rect">
            <a:avLst/>
          </a:prstGeom>
        </p:spPr>
      </p:pic>
      <p:pic>
        <p:nvPicPr>
          <p:cNvPr id="5" name="Picture 4">
            <a:extLst>
              <a:ext uri="{FF2B5EF4-FFF2-40B4-BE49-F238E27FC236}">
                <a16:creationId xmlns:a16="http://schemas.microsoft.com/office/drawing/2014/main" id="{6D93C109-46F9-42A9-B695-A7ED89F354DD}"/>
              </a:ext>
            </a:extLst>
          </p:cNvPr>
          <p:cNvPicPr>
            <a:picLocks noChangeAspect="1"/>
          </p:cNvPicPr>
          <p:nvPr/>
        </p:nvPicPr>
        <p:blipFill>
          <a:blip r:embed="rId5"/>
          <a:stretch>
            <a:fillRect/>
          </a:stretch>
        </p:blipFill>
        <p:spPr>
          <a:xfrm>
            <a:off x="4190452" y="1010849"/>
            <a:ext cx="2356430" cy="3304893"/>
          </a:xfrm>
          <a:prstGeom prst="rect">
            <a:avLst/>
          </a:prstGeom>
        </p:spPr>
      </p:pic>
    </p:spTree>
    <p:extLst>
      <p:ext uri="{BB962C8B-B14F-4D97-AF65-F5344CB8AC3E}">
        <p14:creationId xmlns:p14="http://schemas.microsoft.com/office/powerpoint/2010/main" val="4114793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366" y="1"/>
            <a:ext cx="9211365" cy="5256869"/>
          </a:xfrm>
          <a:prstGeom prst="rect">
            <a:avLst/>
          </a:prstGeom>
          <a:solidFill>
            <a:srgbClr val="324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9018" y="1431751"/>
            <a:ext cx="3158595" cy="1688839"/>
          </a:xfrm>
          <a:prstGeom prst="rect">
            <a:avLst/>
          </a:prstGeom>
        </p:spPr>
      </p:pic>
    </p:spTree>
    <p:extLst>
      <p:ext uri="{BB962C8B-B14F-4D97-AF65-F5344CB8AC3E}">
        <p14:creationId xmlns:p14="http://schemas.microsoft.com/office/powerpoint/2010/main" val="32348140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c644db2-ca56-4a6d-9a94-9631a61df1ac">
      <UserInfo>
        <DisplayName>Kieran Roberts</DisplayName>
        <AccountId>152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6AA7570BD8AEF4BA7518EB3DF75BABD" ma:contentTypeVersion="12" ma:contentTypeDescription="Create a new document." ma:contentTypeScope="" ma:versionID="c65e1d9213626522c99c8e6720c5d7b5">
  <xsd:schema xmlns:xsd="http://www.w3.org/2001/XMLSchema" xmlns:xs="http://www.w3.org/2001/XMLSchema" xmlns:p="http://schemas.microsoft.com/office/2006/metadata/properties" xmlns:ns2="58e14fb4-e10b-46da-8060-bc222e5c1c3c" xmlns:ns3="9c644db2-ca56-4a6d-9a94-9631a61df1ac" targetNamespace="http://schemas.microsoft.com/office/2006/metadata/properties" ma:root="true" ma:fieldsID="ee7241d453a7f95bd608dd9e6eccdac7" ns2:_="" ns3:_="">
    <xsd:import namespace="58e14fb4-e10b-46da-8060-bc222e5c1c3c"/>
    <xsd:import namespace="9c644db2-ca56-4a6d-9a94-9631a61df1a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e14fb4-e10b-46da-8060-bc222e5c1c3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c644db2-ca56-4a6d-9a94-9631a61df1a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60E337-438B-4DDA-AD94-FBA963E99917}">
  <ds:schemaRefs>
    <ds:schemaRef ds:uri="http://schemas.microsoft.com/office/2006/documentManagement/types"/>
    <ds:schemaRef ds:uri="http://purl.org/dc/elements/1.1/"/>
    <ds:schemaRef ds:uri="http://purl.org/dc/terms/"/>
    <ds:schemaRef ds:uri="http://schemas.openxmlformats.org/package/2006/metadata/core-properties"/>
    <ds:schemaRef ds:uri="34a77ecf-dcde-4d11-9117-a94724d61a40"/>
    <ds:schemaRef ds:uri="http://schemas.microsoft.com/office/2006/metadata/properties"/>
    <ds:schemaRef ds:uri="http://www.w3.org/XML/1998/namespace"/>
    <ds:schemaRef ds:uri="http://schemas.microsoft.com/office/infopath/2007/PartnerControls"/>
    <ds:schemaRef ds:uri="1e99a507-0099-466c-845d-c6c7b3d5db54"/>
    <ds:schemaRef ds:uri="http://purl.org/dc/dcmitype/"/>
    <ds:schemaRef ds:uri="9c644db2-ca56-4a6d-9a94-9631a61df1ac"/>
  </ds:schemaRefs>
</ds:datastoreItem>
</file>

<file path=customXml/itemProps2.xml><?xml version="1.0" encoding="utf-8"?>
<ds:datastoreItem xmlns:ds="http://schemas.openxmlformats.org/officeDocument/2006/customXml" ds:itemID="{39E3630B-984B-4764-83F5-5593A76775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e14fb4-e10b-46da-8060-bc222e5c1c3c"/>
    <ds:schemaRef ds:uri="9c644db2-ca56-4a6d-9a94-9631a61df1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AF3AA5-B5B2-4C1C-912E-31E09AABA0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800</Words>
  <Application>Microsoft Office PowerPoint</Application>
  <PresentationFormat>On-screen Show (16:9)</PresentationFormat>
  <Paragraphs>135</Paragraphs>
  <Slides>8</Slides>
  <Notes>7</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catamaran medium</vt:lpstr>
      <vt:lpstr>Gotham HTF</vt:lpstr>
      <vt:lpstr>Gotham HTF Book</vt:lpstr>
      <vt:lpstr>Gotham HTF Light</vt:lpstr>
      <vt:lpstr>Gotham HTF Medium</vt:lpstr>
      <vt:lpstr>Office Theme</vt:lpstr>
      <vt:lpstr>PowerPoint Presentation</vt:lpstr>
      <vt:lpstr>PowerPoint Presentation</vt:lpstr>
      <vt:lpstr>PowerPoint Presentation</vt:lpstr>
      <vt:lpstr>PowerPoint Presentation</vt:lpstr>
      <vt:lpstr>BULLETPROOF PENETRATION TESTING ENGAGEMENT</vt:lpstr>
      <vt:lpstr>HIGH RISK ISSUES</vt:lpstr>
      <vt:lpstr>SAMPLE REPORT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Bulletproof - Sales Presentation</dc:title>
  <dc:subject>Introduction to ServerChoice</dc:subject>
  <dc:creator>Joe A. J. Beaumont</dc:creator>
  <cp:keywords>ServerChoice;Bulletproof</cp:keywords>
  <cp:lastModifiedBy>Alexandra Turner</cp:lastModifiedBy>
  <cp:revision>1</cp:revision>
  <cp:lastPrinted>2012-08-22T11:10:27Z</cp:lastPrinted>
  <dcterms:created xsi:type="dcterms:W3CDTF">2012-08-16T13:51:31Z</dcterms:created>
  <dcterms:modified xsi:type="dcterms:W3CDTF">2021-04-16T14:27:57Z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1024">
    <vt:lpwstr>8</vt:lpwstr>
  </property>
  <property fmtid="{D5CDD505-2E9C-101B-9397-08002B2CF9AE}" pid="3" name="AuthorIds_UIVersion_3584">
    <vt:lpwstr>8,28</vt:lpwstr>
  </property>
  <property fmtid="{D5CDD505-2E9C-101B-9397-08002B2CF9AE}" pid="4" name="ContentTypeId">
    <vt:lpwstr>0x01010006AA7570BD8AEF4BA7518EB3DF75BABD</vt:lpwstr>
  </property>
</Properties>
</file>